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 id="2147483707" r:id="rId3"/>
    <p:sldMasterId id="2147483709" r:id="rId4"/>
    <p:sldMasterId id="2147483710" r:id="rId5"/>
    <p:sldMasterId id="2147483711" r:id="rId6"/>
    <p:sldMasterId id="2147483712" r:id="rId7"/>
    <p:sldMasterId id="2147483713" r:id="rId8"/>
    <p:sldMasterId id="2147483714" r:id="rId9"/>
    <p:sldMasterId id="2147483715" r:id="rId10"/>
    <p:sldMasterId id="2147483716" r:id="rId11"/>
    <p:sldMasterId id="2147483717" r:id="rId12"/>
  </p:sldMasterIdLst>
  <p:notesMasterIdLst>
    <p:notesMasterId r:id="rId82"/>
  </p:notesMasterIdLst>
  <p:sldIdLst>
    <p:sldId id="1118" r:id="rId13"/>
    <p:sldId id="258" r:id="rId14"/>
    <p:sldId id="1150" r:id="rId15"/>
    <p:sldId id="1151" r:id="rId16"/>
    <p:sldId id="1152" r:id="rId17"/>
    <p:sldId id="1153" r:id="rId18"/>
    <p:sldId id="1154" r:id="rId19"/>
    <p:sldId id="1155" r:id="rId20"/>
    <p:sldId id="1156" r:id="rId21"/>
    <p:sldId id="1157" r:id="rId22"/>
    <p:sldId id="1158" r:id="rId23"/>
    <p:sldId id="1159" r:id="rId24"/>
    <p:sldId id="1160" r:id="rId25"/>
    <p:sldId id="1161" r:id="rId26"/>
    <p:sldId id="1162" r:id="rId27"/>
    <p:sldId id="1163" r:id="rId28"/>
    <p:sldId id="1164" r:id="rId29"/>
    <p:sldId id="1165" r:id="rId30"/>
    <p:sldId id="1166" r:id="rId31"/>
    <p:sldId id="1167" r:id="rId32"/>
    <p:sldId id="1176" r:id="rId33"/>
    <p:sldId id="1114" r:id="rId34"/>
    <p:sldId id="1168" r:id="rId35"/>
    <p:sldId id="1169" r:id="rId36"/>
    <p:sldId id="1170" r:id="rId37"/>
    <p:sldId id="1171" r:id="rId38"/>
    <p:sldId id="1172" r:id="rId39"/>
    <p:sldId id="1173" r:id="rId40"/>
    <p:sldId id="1174" r:id="rId41"/>
    <p:sldId id="1175" r:id="rId42"/>
    <p:sldId id="1177" r:id="rId43"/>
    <p:sldId id="1115" r:id="rId44"/>
    <p:sldId id="1178" r:id="rId45"/>
    <p:sldId id="1179" r:id="rId46"/>
    <p:sldId id="1180" r:id="rId47"/>
    <p:sldId id="1181" r:id="rId48"/>
    <p:sldId id="1182" r:id="rId49"/>
    <p:sldId id="1183" r:id="rId50"/>
    <p:sldId id="1184" r:id="rId51"/>
    <p:sldId id="1185" r:id="rId52"/>
    <p:sldId id="1186" r:id="rId53"/>
    <p:sldId id="1187" r:id="rId54"/>
    <p:sldId id="1188" r:id="rId55"/>
    <p:sldId id="1189" r:id="rId56"/>
    <p:sldId id="1190" r:id="rId57"/>
    <p:sldId id="1191" r:id="rId58"/>
    <p:sldId id="1192" r:id="rId59"/>
    <p:sldId id="1193" r:id="rId60"/>
    <p:sldId id="1194" r:id="rId61"/>
    <p:sldId id="1195" r:id="rId62"/>
    <p:sldId id="1196" r:id="rId63"/>
    <p:sldId id="1197" r:id="rId64"/>
    <p:sldId id="1198" r:id="rId65"/>
    <p:sldId id="1199" r:id="rId66"/>
    <p:sldId id="1200" r:id="rId67"/>
    <p:sldId id="1201" r:id="rId68"/>
    <p:sldId id="1202" r:id="rId69"/>
    <p:sldId id="1116" r:id="rId70"/>
    <p:sldId id="1203" r:id="rId71"/>
    <p:sldId id="1204" r:id="rId72"/>
    <p:sldId id="1205" r:id="rId73"/>
    <p:sldId id="1206" r:id="rId74"/>
    <p:sldId id="1207" r:id="rId75"/>
    <p:sldId id="1209" r:id="rId76"/>
    <p:sldId id="1208" r:id="rId77"/>
    <p:sldId id="1210" r:id="rId78"/>
    <p:sldId id="1211" r:id="rId79"/>
    <p:sldId id="1212" r:id="rId80"/>
    <p:sldId id="295" r:id="rId81"/>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2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17"/>
    <p:restoredTop sz="82837"/>
  </p:normalViewPr>
  <p:slideViewPr>
    <p:cSldViewPr snapToGrid="0">
      <p:cViewPr varScale="1">
        <p:scale>
          <a:sx n="90" d="100"/>
          <a:sy n="90" d="100"/>
        </p:scale>
        <p:origin x="896" y="192"/>
      </p:cViewPr>
      <p:guideLst>
        <p:guide orient="horz" pos="222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4.xml"/><Relationship Id="rId21" Type="http://schemas.openxmlformats.org/officeDocument/2006/relationships/slide" Target="slides/slide9.xml"/><Relationship Id="rId42" Type="http://schemas.openxmlformats.org/officeDocument/2006/relationships/slide" Target="slides/slide30.xml"/><Relationship Id="rId47" Type="http://schemas.openxmlformats.org/officeDocument/2006/relationships/slide" Target="slides/slide35.xml"/><Relationship Id="rId63" Type="http://schemas.openxmlformats.org/officeDocument/2006/relationships/slide" Target="slides/slide51.xml"/><Relationship Id="rId68" Type="http://schemas.openxmlformats.org/officeDocument/2006/relationships/slide" Target="slides/slide56.xml"/><Relationship Id="rId84" Type="http://schemas.openxmlformats.org/officeDocument/2006/relationships/viewProps" Target="viewProps.xml"/><Relationship Id="rId16" Type="http://schemas.openxmlformats.org/officeDocument/2006/relationships/slide" Target="slides/slide4.xml"/><Relationship Id="rId11" Type="http://schemas.openxmlformats.org/officeDocument/2006/relationships/slideMaster" Target="slideMasters/slideMaster11.xml"/><Relationship Id="rId32" Type="http://schemas.openxmlformats.org/officeDocument/2006/relationships/slide" Target="slides/slide20.xml"/><Relationship Id="rId37" Type="http://schemas.openxmlformats.org/officeDocument/2006/relationships/slide" Target="slides/slide25.xml"/><Relationship Id="rId53" Type="http://schemas.openxmlformats.org/officeDocument/2006/relationships/slide" Target="slides/slide41.xml"/><Relationship Id="rId58" Type="http://schemas.openxmlformats.org/officeDocument/2006/relationships/slide" Target="slides/slide46.xml"/><Relationship Id="rId74" Type="http://schemas.openxmlformats.org/officeDocument/2006/relationships/slide" Target="slides/slide62.xml"/><Relationship Id="rId79" Type="http://schemas.openxmlformats.org/officeDocument/2006/relationships/slide" Target="slides/slide67.xml"/><Relationship Id="rId5" Type="http://schemas.openxmlformats.org/officeDocument/2006/relationships/slideMaster" Target="slideMasters/slideMaster5.xml"/><Relationship Id="rId19" Type="http://schemas.openxmlformats.org/officeDocument/2006/relationships/slide" Target="slides/slide7.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slide" Target="slides/slide44.xml"/><Relationship Id="rId64" Type="http://schemas.openxmlformats.org/officeDocument/2006/relationships/slide" Target="slides/slide52.xml"/><Relationship Id="rId69" Type="http://schemas.openxmlformats.org/officeDocument/2006/relationships/slide" Target="slides/slide57.xml"/><Relationship Id="rId77" Type="http://schemas.openxmlformats.org/officeDocument/2006/relationships/slide" Target="slides/slide65.xml"/><Relationship Id="rId8" Type="http://schemas.openxmlformats.org/officeDocument/2006/relationships/slideMaster" Target="slideMasters/slideMaster8.xml"/><Relationship Id="rId51" Type="http://schemas.openxmlformats.org/officeDocument/2006/relationships/slide" Target="slides/slide39.xml"/><Relationship Id="rId72" Type="http://schemas.openxmlformats.org/officeDocument/2006/relationships/slide" Target="slides/slide60.xml"/><Relationship Id="rId80" Type="http://schemas.openxmlformats.org/officeDocument/2006/relationships/slide" Target="slides/slide68.xml"/><Relationship Id="rId85"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59" Type="http://schemas.openxmlformats.org/officeDocument/2006/relationships/slide" Target="slides/slide47.xml"/><Relationship Id="rId67" Type="http://schemas.openxmlformats.org/officeDocument/2006/relationships/slide" Target="slides/slide55.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slide" Target="slides/slide42.xml"/><Relationship Id="rId62" Type="http://schemas.openxmlformats.org/officeDocument/2006/relationships/slide" Target="slides/slide50.xml"/><Relationship Id="rId70" Type="http://schemas.openxmlformats.org/officeDocument/2006/relationships/slide" Target="slides/slide58.xml"/><Relationship Id="rId75" Type="http://schemas.openxmlformats.org/officeDocument/2006/relationships/slide" Target="slides/slide63.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slide" Target="slides/slide45.xml"/><Relationship Id="rId10" Type="http://schemas.openxmlformats.org/officeDocument/2006/relationships/slideMaster" Target="slideMasters/slideMaster10.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 Id="rId60" Type="http://schemas.openxmlformats.org/officeDocument/2006/relationships/slide" Target="slides/slide48.xml"/><Relationship Id="rId65" Type="http://schemas.openxmlformats.org/officeDocument/2006/relationships/slide" Target="slides/slide53.xml"/><Relationship Id="rId73" Type="http://schemas.openxmlformats.org/officeDocument/2006/relationships/slide" Target="slides/slide61.xml"/><Relationship Id="rId78" Type="http://schemas.openxmlformats.org/officeDocument/2006/relationships/slide" Target="slides/slide66.xml"/><Relationship Id="rId81" Type="http://schemas.openxmlformats.org/officeDocument/2006/relationships/slide" Target="slides/slide69.xml"/><Relationship Id="rId86"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1.xml"/><Relationship Id="rId18" Type="http://schemas.openxmlformats.org/officeDocument/2006/relationships/slide" Target="slides/slide6.xml"/><Relationship Id="rId39" Type="http://schemas.openxmlformats.org/officeDocument/2006/relationships/slide" Target="slides/slide27.xml"/><Relationship Id="rId34" Type="http://schemas.openxmlformats.org/officeDocument/2006/relationships/slide" Target="slides/slide22.xml"/><Relationship Id="rId50" Type="http://schemas.openxmlformats.org/officeDocument/2006/relationships/slide" Target="slides/slide38.xml"/><Relationship Id="rId55" Type="http://schemas.openxmlformats.org/officeDocument/2006/relationships/slide" Target="slides/slide43.xml"/><Relationship Id="rId76" Type="http://schemas.openxmlformats.org/officeDocument/2006/relationships/slide" Target="slides/slide64.xml"/><Relationship Id="rId7" Type="http://schemas.openxmlformats.org/officeDocument/2006/relationships/slideMaster" Target="slideMasters/slideMaster7.xml"/><Relationship Id="rId71" Type="http://schemas.openxmlformats.org/officeDocument/2006/relationships/slide" Target="slides/slide59.xml"/><Relationship Id="rId2" Type="http://schemas.openxmlformats.org/officeDocument/2006/relationships/slideMaster" Target="slideMasters/slideMaster2.xml"/><Relationship Id="rId29" Type="http://schemas.openxmlformats.org/officeDocument/2006/relationships/slide" Target="slides/slide17.xml"/><Relationship Id="rId24" Type="http://schemas.openxmlformats.org/officeDocument/2006/relationships/slide" Target="slides/slide12.xml"/><Relationship Id="rId40" Type="http://schemas.openxmlformats.org/officeDocument/2006/relationships/slide" Target="slides/slide28.xml"/><Relationship Id="rId45" Type="http://schemas.openxmlformats.org/officeDocument/2006/relationships/slide" Target="slides/slide33.xml"/><Relationship Id="rId66" Type="http://schemas.openxmlformats.org/officeDocument/2006/relationships/slide" Target="slides/slide54.xml"/><Relationship Id="rId61" Type="http://schemas.openxmlformats.org/officeDocument/2006/relationships/slide" Target="slides/slide49.xml"/><Relationship Id="rId8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7.png>
</file>

<file path=ppt/media/image38.png>
</file>

<file path=ppt/media/image39.png>
</file>

<file path=ppt/media/image4.png>
</file>

<file path=ppt/media/image40.png>
</file>

<file path=ppt/media/image42.png>
</file>

<file path=ppt/media/image43.png>
</file>

<file path=ppt/media/image44.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E2816A-2461-974B-94AD-22AC8A99A301}" type="datetimeFigureOut">
              <a:rPr lang="en-CN" smtClean="0"/>
              <a:t>2023/3/3</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BFE00A-F7D7-9343-8548-BC7E84834634}" type="slidenum">
              <a:rPr lang="en-CN" smtClean="0"/>
              <a:t>‹#›</a:t>
            </a:fld>
            <a:endParaRPr lang="en-CN"/>
          </a:p>
        </p:txBody>
      </p:sp>
    </p:spTree>
    <p:extLst>
      <p:ext uri="{BB962C8B-B14F-4D97-AF65-F5344CB8AC3E}">
        <p14:creationId xmlns:p14="http://schemas.microsoft.com/office/powerpoint/2010/main" val="803480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a:t>
            </a:fld>
            <a:endParaRPr lang="en-CN"/>
          </a:p>
        </p:txBody>
      </p:sp>
    </p:spTree>
    <p:extLst>
      <p:ext uri="{BB962C8B-B14F-4D97-AF65-F5344CB8AC3E}">
        <p14:creationId xmlns:p14="http://schemas.microsoft.com/office/powerpoint/2010/main" val="27113979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13</a:t>
            </a:fld>
            <a:endParaRPr lang="en-CN"/>
          </a:p>
        </p:txBody>
      </p:sp>
    </p:spTree>
    <p:extLst>
      <p:ext uri="{BB962C8B-B14F-4D97-AF65-F5344CB8AC3E}">
        <p14:creationId xmlns:p14="http://schemas.microsoft.com/office/powerpoint/2010/main" val="35158208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14</a:t>
            </a:fld>
            <a:endParaRPr lang="en-CN"/>
          </a:p>
        </p:txBody>
      </p:sp>
    </p:spTree>
    <p:extLst>
      <p:ext uri="{BB962C8B-B14F-4D97-AF65-F5344CB8AC3E}">
        <p14:creationId xmlns:p14="http://schemas.microsoft.com/office/powerpoint/2010/main" val="16763139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15</a:t>
            </a:fld>
            <a:endParaRPr lang="en-CN"/>
          </a:p>
        </p:txBody>
      </p:sp>
    </p:spTree>
    <p:extLst>
      <p:ext uri="{BB962C8B-B14F-4D97-AF65-F5344CB8AC3E}">
        <p14:creationId xmlns:p14="http://schemas.microsoft.com/office/powerpoint/2010/main" val="38063767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16</a:t>
            </a:fld>
            <a:endParaRPr lang="en-CN"/>
          </a:p>
        </p:txBody>
      </p:sp>
    </p:spTree>
    <p:extLst>
      <p:ext uri="{BB962C8B-B14F-4D97-AF65-F5344CB8AC3E}">
        <p14:creationId xmlns:p14="http://schemas.microsoft.com/office/powerpoint/2010/main" val="19178372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17</a:t>
            </a:fld>
            <a:endParaRPr lang="en-CN"/>
          </a:p>
        </p:txBody>
      </p:sp>
    </p:spTree>
    <p:extLst>
      <p:ext uri="{BB962C8B-B14F-4D97-AF65-F5344CB8AC3E}">
        <p14:creationId xmlns:p14="http://schemas.microsoft.com/office/powerpoint/2010/main" val="2145992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18</a:t>
            </a:fld>
            <a:endParaRPr lang="en-CN"/>
          </a:p>
        </p:txBody>
      </p:sp>
    </p:spTree>
    <p:extLst>
      <p:ext uri="{BB962C8B-B14F-4D97-AF65-F5344CB8AC3E}">
        <p14:creationId xmlns:p14="http://schemas.microsoft.com/office/powerpoint/2010/main" val="30459619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19</a:t>
            </a:fld>
            <a:endParaRPr lang="en-CN"/>
          </a:p>
        </p:txBody>
      </p:sp>
    </p:spTree>
    <p:extLst>
      <p:ext uri="{BB962C8B-B14F-4D97-AF65-F5344CB8AC3E}">
        <p14:creationId xmlns:p14="http://schemas.microsoft.com/office/powerpoint/2010/main" val="13022578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20</a:t>
            </a:fld>
            <a:endParaRPr lang="en-CN"/>
          </a:p>
        </p:txBody>
      </p:sp>
    </p:spTree>
    <p:extLst>
      <p:ext uri="{BB962C8B-B14F-4D97-AF65-F5344CB8AC3E}">
        <p14:creationId xmlns:p14="http://schemas.microsoft.com/office/powerpoint/2010/main" val="27927773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22</a:t>
            </a:fld>
            <a:endParaRPr lang="en-CN"/>
          </a:p>
        </p:txBody>
      </p:sp>
    </p:spTree>
    <p:extLst>
      <p:ext uri="{BB962C8B-B14F-4D97-AF65-F5344CB8AC3E}">
        <p14:creationId xmlns:p14="http://schemas.microsoft.com/office/powerpoint/2010/main" val="19797302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23</a:t>
            </a:fld>
            <a:endParaRPr lang="en-CN"/>
          </a:p>
        </p:txBody>
      </p:sp>
    </p:spTree>
    <p:extLst>
      <p:ext uri="{BB962C8B-B14F-4D97-AF65-F5344CB8AC3E}">
        <p14:creationId xmlns:p14="http://schemas.microsoft.com/office/powerpoint/2010/main" val="3074283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a:t>
            </a:fld>
            <a:endParaRPr lang="en-CN"/>
          </a:p>
        </p:txBody>
      </p:sp>
    </p:spTree>
    <p:extLst>
      <p:ext uri="{BB962C8B-B14F-4D97-AF65-F5344CB8AC3E}">
        <p14:creationId xmlns:p14="http://schemas.microsoft.com/office/powerpoint/2010/main" val="31108423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24</a:t>
            </a:fld>
            <a:endParaRPr lang="en-CN"/>
          </a:p>
        </p:txBody>
      </p:sp>
    </p:spTree>
    <p:extLst>
      <p:ext uri="{BB962C8B-B14F-4D97-AF65-F5344CB8AC3E}">
        <p14:creationId xmlns:p14="http://schemas.microsoft.com/office/powerpoint/2010/main" val="19722266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25</a:t>
            </a:fld>
            <a:endParaRPr lang="en-CN"/>
          </a:p>
        </p:txBody>
      </p:sp>
    </p:spTree>
    <p:extLst>
      <p:ext uri="{BB962C8B-B14F-4D97-AF65-F5344CB8AC3E}">
        <p14:creationId xmlns:p14="http://schemas.microsoft.com/office/powerpoint/2010/main" val="9479552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26</a:t>
            </a:fld>
            <a:endParaRPr lang="en-CN"/>
          </a:p>
        </p:txBody>
      </p:sp>
    </p:spTree>
    <p:extLst>
      <p:ext uri="{BB962C8B-B14F-4D97-AF65-F5344CB8AC3E}">
        <p14:creationId xmlns:p14="http://schemas.microsoft.com/office/powerpoint/2010/main" val="14931425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27</a:t>
            </a:fld>
            <a:endParaRPr lang="en-CN"/>
          </a:p>
        </p:txBody>
      </p:sp>
    </p:spTree>
    <p:extLst>
      <p:ext uri="{BB962C8B-B14F-4D97-AF65-F5344CB8AC3E}">
        <p14:creationId xmlns:p14="http://schemas.microsoft.com/office/powerpoint/2010/main" val="19332147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28</a:t>
            </a:fld>
            <a:endParaRPr lang="en-CN"/>
          </a:p>
        </p:txBody>
      </p:sp>
    </p:spTree>
    <p:extLst>
      <p:ext uri="{BB962C8B-B14F-4D97-AF65-F5344CB8AC3E}">
        <p14:creationId xmlns:p14="http://schemas.microsoft.com/office/powerpoint/2010/main" val="5494670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29</a:t>
            </a:fld>
            <a:endParaRPr lang="en-CN"/>
          </a:p>
        </p:txBody>
      </p:sp>
    </p:spTree>
    <p:extLst>
      <p:ext uri="{BB962C8B-B14F-4D97-AF65-F5344CB8AC3E}">
        <p14:creationId xmlns:p14="http://schemas.microsoft.com/office/powerpoint/2010/main" val="36917505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30</a:t>
            </a:fld>
            <a:endParaRPr lang="en-CN"/>
          </a:p>
        </p:txBody>
      </p:sp>
    </p:spTree>
    <p:extLst>
      <p:ext uri="{BB962C8B-B14F-4D97-AF65-F5344CB8AC3E}">
        <p14:creationId xmlns:p14="http://schemas.microsoft.com/office/powerpoint/2010/main" val="10241349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32</a:t>
            </a:fld>
            <a:endParaRPr lang="en-CN"/>
          </a:p>
        </p:txBody>
      </p:sp>
    </p:spTree>
    <p:extLst>
      <p:ext uri="{BB962C8B-B14F-4D97-AF65-F5344CB8AC3E}">
        <p14:creationId xmlns:p14="http://schemas.microsoft.com/office/powerpoint/2010/main" val="3865117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33</a:t>
            </a:fld>
            <a:endParaRPr lang="en-CN"/>
          </a:p>
        </p:txBody>
      </p:sp>
    </p:spTree>
    <p:extLst>
      <p:ext uri="{BB962C8B-B14F-4D97-AF65-F5344CB8AC3E}">
        <p14:creationId xmlns:p14="http://schemas.microsoft.com/office/powerpoint/2010/main" val="21920242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34</a:t>
            </a:fld>
            <a:endParaRPr lang="en-CN"/>
          </a:p>
        </p:txBody>
      </p:sp>
    </p:spTree>
    <p:extLst>
      <p:ext uri="{BB962C8B-B14F-4D97-AF65-F5344CB8AC3E}">
        <p14:creationId xmlns:p14="http://schemas.microsoft.com/office/powerpoint/2010/main" val="28845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a:t>
            </a:fld>
            <a:endParaRPr lang="en-CN"/>
          </a:p>
        </p:txBody>
      </p:sp>
    </p:spTree>
    <p:extLst>
      <p:ext uri="{BB962C8B-B14F-4D97-AF65-F5344CB8AC3E}">
        <p14:creationId xmlns:p14="http://schemas.microsoft.com/office/powerpoint/2010/main" val="16386246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35</a:t>
            </a:fld>
            <a:endParaRPr lang="en-CN"/>
          </a:p>
        </p:txBody>
      </p:sp>
    </p:spTree>
    <p:extLst>
      <p:ext uri="{BB962C8B-B14F-4D97-AF65-F5344CB8AC3E}">
        <p14:creationId xmlns:p14="http://schemas.microsoft.com/office/powerpoint/2010/main" val="34392166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36</a:t>
            </a:fld>
            <a:endParaRPr lang="en-CN"/>
          </a:p>
        </p:txBody>
      </p:sp>
    </p:spTree>
    <p:extLst>
      <p:ext uri="{BB962C8B-B14F-4D97-AF65-F5344CB8AC3E}">
        <p14:creationId xmlns:p14="http://schemas.microsoft.com/office/powerpoint/2010/main" val="38246689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37</a:t>
            </a:fld>
            <a:endParaRPr lang="en-CN"/>
          </a:p>
        </p:txBody>
      </p:sp>
    </p:spTree>
    <p:extLst>
      <p:ext uri="{BB962C8B-B14F-4D97-AF65-F5344CB8AC3E}">
        <p14:creationId xmlns:p14="http://schemas.microsoft.com/office/powerpoint/2010/main" val="30076194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38</a:t>
            </a:fld>
            <a:endParaRPr lang="en-CN"/>
          </a:p>
        </p:txBody>
      </p:sp>
    </p:spTree>
    <p:extLst>
      <p:ext uri="{BB962C8B-B14F-4D97-AF65-F5344CB8AC3E}">
        <p14:creationId xmlns:p14="http://schemas.microsoft.com/office/powerpoint/2010/main" val="36268009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39</a:t>
            </a:fld>
            <a:endParaRPr lang="en-CN"/>
          </a:p>
        </p:txBody>
      </p:sp>
    </p:spTree>
    <p:extLst>
      <p:ext uri="{BB962C8B-B14F-4D97-AF65-F5344CB8AC3E}">
        <p14:creationId xmlns:p14="http://schemas.microsoft.com/office/powerpoint/2010/main" val="2215071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40</a:t>
            </a:fld>
            <a:endParaRPr lang="en-CN"/>
          </a:p>
        </p:txBody>
      </p:sp>
    </p:spTree>
    <p:extLst>
      <p:ext uri="{BB962C8B-B14F-4D97-AF65-F5344CB8AC3E}">
        <p14:creationId xmlns:p14="http://schemas.microsoft.com/office/powerpoint/2010/main" val="20672266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41</a:t>
            </a:fld>
            <a:endParaRPr lang="en-CN"/>
          </a:p>
        </p:txBody>
      </p:sp>
    </p:spTree>
    <p:extLst>
      <p:ext uri="{BB962C8B-B14F-4D97-AF65-F5344CB8AC3E}">
        <p14:creationId xmlns:p14="http://schemas.microsoft.com/office/powerpoint/2010/main" val="13385027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42</a:t>
            </a:fld>
            <a:endParaRPr lang="en-CN"/>
          </a:p>
        </p:txBody>
      </p:sp>
    </p:spTree>
    <p:extLst>
      <p:ext uri="{BB962C8B-B14F-4D97-AF65-F5344CB8AC3E}">
        <p14:creationId xmlns:p14="http://schemas.microsoft.com/office/powerpoint/2010/main" val="29884008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43</a:t>
            </a:fld>
            <a:endParaRPr lang="en-CN"/>
          </a:p>
        </p:txBody>
      </p:sp>
    </p:spTree>
    <p:extLst>
      <p:ext uri="{BB962C8B-B14F-4D97-AF65-F5344CB8AC3E}">
        <p14:creationId xmlns:p14="http://schemas.microsoft.com/office/powerpoint/2010/main" val="26486487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44</a:t>
            </a:fld>
            <a:endParaRPr lang="en-CN"/>
          </a:p>
        </p:txBody>
      </p:sp>
    </p:spTree>
    <p:extLst>
      <p:ext uri="{BB962C8B-B14F-4D97-AF65-F5344CB8AC3E}">
        <p14:creationId xmlns:p14="http://schemas.microsoft.com/office/powerpoint/2010/main" val="2607179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7</a:t>
            </a:fld>
            <a:endParaRPr lang="en-CN"/>
          </a:p>
        </p:txBody>
      </p:sp>
    </p:spTree>
    <p:extLst>
      <p:ext uri="{BB962C8B-B14F-4D97-AF65-F5344CB8AC3E}">
        <p14:creationId xmlns:p14="http://schemas.microsoft.com/office/powerpoint/2010/main" val="336514496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45</a:t>
            </a:fld>
            <a:endParaRPr lang="en-CN"/>
          </a:p>
        </p:txBody>
      </p:sp>
    </p:spTree>
    <p:extLst>
      <p:ext uri="{BB962C8B-B14F-4D97-AF65-F5344CB8AC3E}">
        <p14:creationId xmlns:p14="http://schemas.microsoft.com/office/powerpoint/2010/main" val="41989692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46</a:t>
            </a:fld>
            <a:endParaRPr lang="en-CN"/>
          </a:p>
        </p:txBody>
      </p:sp>
    </p:spTree>
    <p:extLst>
      <p:ext uri="{BB962C8B-B14F-4D97-AF65-F5344CB8AC3E}">
        <p14:creationId xmlns:p14="http://schemas.microsoft.com/office/powerpoint/2010/main" val="17526878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47</a:t>
            </a:fld>
            <a:endParaRPr lang="en-CN"/>
          </a:p>
        </p:txBody>
      </p:sp>
    </p:spTree>
    <p:extLst>
      <p:ext uri="{BB962C8B-B14F-4D97-AF65-F5344CB8AC3E}">
        <p14:creationId xmlns:p14="http://schemas.microsoft.com/office/powerpoint/2010/main" val="3734722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48</a:t>
            </a:fld>
            <a:endParaRPr lang="en-CN"/>
          </a:p>
        </p:txBody>
      </p:sp>
    </p:spTree>
    <p:extLst>
      <p:ext uri="{BB962C8B-B14F-4D97-AF65-F5344CB8AC3E}">
        <p14:creationId xmlns:p14="http://schemas.microsoft.com/office/powerpoint/2010/main" val="2973191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49</a:t>
            </a:fld>
            <a:endParaRPr lang="en-CN"/>
          </a:p>
        </p:txBody>
      </p:sp>
    </p:spTree>
    <p:extLst>
      <p:ext uri="{BB962C8B-B14F-4D97-AF65-F5344CB8AC3E}">
        <p14:creationId xmlns:p14="http://schemas.microsoft.com/office/powerpoint/2010/main" val="41862072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50</a:t>
            </a:fld>
            <a:endParaRPr lang="en-CN"/>
          </a:p>
        </p:txBody>
      </p:sp>
    </p:spTree>
    <p:extLst>
      <p:ext uri="{BB962C8B-B14F-4D97-AF65-F5344CB8AC3E}">
        <p14:creationId xmlns:p14="http://schemas.microsoft.com/office/powerpoint/2010/main" val="230712004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51</a:t>
            </a:fld>
            <a:endParaRPr lang="en-CN"/>
          </a:p>
        </p:txBody>
      </p:sp>
    </p:spTree>
    <p:extLst>
      <p:ext uri="{BB962C8B-B14F-4D97-AF65-F5344CB8AC3E}">
        <p14:creationId xmlns:p14="http://schemas.microsoft.com/office/powerpoint/2010/main" val="401860399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52</a:t>
            </a:fld>
            <a:endParaRPr lang="en-CN"/>
          </a:p>
        </p:txBody>
      </p:sp>
    </p:spTree>
    <p:extLst>
      <p:ext uri="{BB962C8B-B14F-4D97-AF65-F5344CB8AC3E}">
        <p14:creationId xmlns:p14="http://schemas.microsoft.com/office/powerpoint/2010/main" val="164396120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53</a:t>
            </a:fld>
            <a:endParaRPr lang="en-CN"/>
          </a:p>
        </p:txBody>
      </p:sp>
    </p:spTree>
    <p:extLst>
      <p:ext uri="{BB962C8B-B14F-4D97-AF65-F5344CB8AC3E}">
        <p14:creationId xmlns:p14="http://schemas.microsoft.com/office/powerpoint/2010/main" val="325138753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54</a:t>
            </a:fld>
            <a:endParaRPr lang="en-CN"/>
          </a:p>
        </p:txBody>
      </p:sp>
    </p:spTree>
    <p:extLst>
      <p:ext uri="{BB962C8B-B14F-4D97-AF65-F5344CB8AC3E}">
        <p14:creationId xmlns:p14="http://schemas.microsoft.com/office/powerpoint/2010/main" val="755039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8</a:t>
            </a:fld>
            <a:endParaRPr lang="en-CN"/>
          </a:p>
        </p:txBody>
      </p:sp>
    </p:spTree>
    <p:extLst>
      <p:ext uri="{BB962C8B-B14F-4D97-AF65-F5344CB8AC3E}">
        <p14:creationId xmlns:p14="http://schemas.microsoft.com/office/powerpoint/2010/main" val="303605989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55</a:t>
            </a:fld>
            <a:endParaRPr lang="en-CN"/>
          </a:p>
        </p:txBody>
      </p:sp>
    </p:spTree>
    <p:extLst>
      <p:ext uri="{BB962C8B-B14F-4D97-AF65-F5344CB8AC3E}">
        <p14:creationId xmlns:p14="http://schemas.microsoft.com/office/powerpoint/2010/main" val="8020288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56</a:t>
            </a:fld>
            <a:endParaRPr lang="en-CN"/>
          </a:p>
        </p:txBody>
      </p:sp>
    </p:spTree>
    <p:extLst>
      <p:ext uri="{BB962C8B-B14F-4D97-AF65-F5344CB8AC3E}">
        <p14:creationId xmlns:p14="http://schemas.microsoft.com/office/powerpoint/2010/main" val="221487340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58</a:t>
            </a:fld>
            <a:endParaRPr lang="en-CN"/>
          </a:p>
        </p:txBody>
      </p:sp>
    </p:spTree>
    <p:extLst>
      <p:ext uri="{BB962C8B-B14F-4D97-AF65-F5344CB8AC3E}">
        <p14:creationId xmlns:p14="http://schemas.microsoft.com/office/powerpoint/2010/main" val="249891487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59</a:t>
            </a:fld>
            <a:endParaRPr lang="en-CN"/>
          </a:p>
        </p:txBody>
      </p:sp>
    </p:spTree>
    <p:extLst>
      <p:ext uri="{BB962C8B-B14F-4D97-AF65-F5344CB8AC3E}">
        <p14:creationId xmlns:p14="http://schemas.microsoft.com/office/powerpoint/2010/main" val="342247911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60</a:t>
            </a:fld>
            <a:endParaRPr lang="en-CN"/>
          </a:p>
        </p:txBody>
      </p:sp>
    </p:spTree>
    <p:extLst>
      <p:ext uri="{BB962C8B-B14F-4D97-AF65-F5344CB8AC3E}">
        <p14:creationId xmlns:p14="http://schemas.microsoft.com/office/powerpoint/2010/main" val="172028271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61</a:t>
            </a:fld>
            <a:endParaRPr lang="en-CN"/>
          </a:p>
        </p:txBody>
      </p:sp>
    </p:spTree>
    <p:extLst>
      <p:ext uri="{BB962C8B-B14F-4D97-AF65-F5344CB8AC3E}">
        <p14:creationId xmlns:p14="http://schemas.microsoft.com/office/powerpoint/2010/main" val="21678135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62</a:t>
            </a:fld>
            <a:endParaRPr lang="en-CN"/>
          </a:p>
        </p:txBody>
      </p:sp>
    </p:spTree>
    <p:extLst>
      <p:ext uri="{BB962C8B-B14F-4D97-AF65-F5344CB8AC3E}">
        <p14:creationId xmlns:p14="http://schemas.microsoft.com/office/powerpoint/2010/main" val="250662944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63</a:t>
            </a:fld>
            <a:endParaRPr lang="en-CN"/>
          </a:p>
        </p:txBody>
      </p:sp>
    </p:spTree>
    <p:extLst>
      <p:ext uri="{BB962C8B-B14F-4D97-AF65-F5344CB8AC3E}">
        <p14:creationId xmlns:p14="http://schemas.microsoft.com/office/powerpoint/2010/main" val="178732801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64</a:t>
            </a:fld>
            <a:endParaRPr lang="en-CN"/>
          </a:p>
        </p:txBody>
      </p:sp>
    </p:spTree>
    <p:extLst>
      <p:ext uri="{BB962C8B-B14F-4D97-AF65-F5344CB8AC3E}">
        <p14:creationId xmlns:p14="http://schemas.microsoft.com/office/powerpoint/2010/main" val="114460596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65</a:t>
            </a:fld>
            <a:endParaRPr lang="en-CN"/>
          </a:p>
        </p:txBody>
      </p:sp>
    </p:spTree>
    <p:extLst>
      <p:ext uri="{BB962C8B-B14F-4D97-AF65-F5344CB8AC3E}">
        <p14:creationId xmlns:p14="http://schemas.microsoft.com/office/powerpoint/2010/main" val="41885270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9</a:t>
            </a:fld>
            <a:endParaRPr lang="en-CN"/>
          </a:p>
        </p:txBody>
      </p:sp>
    </p:spTree>
    <p:extLst>
      <p:ext uri="{BB962C8B-B14F-4D97-AF65-F5344CB8AC3E}">
        <p14:creationId xmlns:p14="http://schemas.microsoft.com/office/powerpoint/2010/main" val="250349696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66</a:t>
            </a:fld>
            <a:endParaRPr lang="en-CN"/>
          </a:p>
        </p:txBody>
      </p:sp>
    </p:spTree>
    <p:extLst>
      <p:ext uri="{BB962C8B-B14F-4D97-AF65-F5344CB8AC3E}">
        <p14:creationId xmlns:p14="http://schemas.microsoft.com/office/powerpoint/2010/main" val="80826523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67</a:t>
            </a:fld>
            <a:endParaRPr lang="en-CN"/>
          </a:p>
        </p:txBody>
      </p:sp>
    </p:spTree>
    <p:extLst>
      <p:ext uri="{BB962C8B-B14F-4D97-AF65-F5344CB8AC3E}">
        <p14:creationId xmlns:p14="http://schemas.microsoft.com/office/powerpoint/2010/main" val="402636888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68</a:t>
            </a:fld>
            <a:endParaRPr lang="en-CN"/>
          </a:p>
        </p:txBody>
      </p:sp>
    </p:spTree>
    <p:extLst>
      <p:ext uri="{BB962C8B-B14F-4D97-AF65-F5344CB8AC3E}">
        <p14:creationId xmlns:p14="http://schemas.microsoft.com/office/powerpoint/2010/main" val="3268272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10</a:t>
            </a:fld>
            <a:endParaRPr lang="en-CN"/>
          </a:p>
        </p:txBody>
      </p:sp>
    </p:spTree>
    <p:extLst>
      <p:ext uri="{BB962C8B-B14F-4D97-AF65-F5344CB8AC3E}">
        <p14:creationId xmlns:p14="http://schemas.microsoft.com/office/powerpoint/2010/main" val="2409963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11</a:t>
            </a:fld>
            <a:endParaRPr lang="en-CN"/>
          </a:p>
        </p:txBody>
      </p:sp>
    </p:spTree>
    <p:extLst>
      <p:ext uri="{BB962C8B-B14F-4D97-AF65-F5344CB8AC3E}">
        <p14:creationId xmlns:p14="http://schemas.microsoft.com/office/powerpoint/2010/main" val="32869153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12</a:t>
            </a:fld>
            <a:endParaRPr lang="en-CN"/>
          </a:p>
        </p:txBody>
      </p:sp>
    </p:spTree>
    <p:extLst>
      <p:ext uri="{BB962C8B-B14F-4D97-AF65-F5344CB8AC3E}">
        <p14:creationId xmlns:p14="http://schemas.microsoft.com/office/powerpoint/2010/main" val="26054193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ADBF7563-6CD6-3F47-A096-77E1073F2599}"/>
              </a:ext>
            </a:extLst>
          </p:cNvPr>
          <p:cNvSpPr>
            <a:spLocks noGrp="1" noChangeArrowheads="1"/>
          </p:cNvSpPr>
          <p:nvPr>
            <p:ph type="dt" sz="half" idx="10"/>
          </p:nvPr>
        </p:nvSpPr>
        <p:spPr>
          <a:ln/>
        </p:spPr>
        <p:txBody>
          <a:bodyPr/>
          <a:lstStyle>
            <a:lvl1pPr>
              <a:defRPr/>
            </a:lvl1pPr>
          </a:lstStyle>
          <a:p>
            <a:pPr>
              <a:defRPr/>
            </a:pPr>
            <a:fld id="{2F9D6548-A377-0642-9732-133CE58A2113}" type="datetime1">
              <a:rPr lang="en-US" altLang="zh-CN" smtClean="0"/>
              <a:t>3/3/23</a:t>
            </a:fld>
            <a:endParaRPr lang="zh-CN" altLang="en-US"/>
          </a:p>
        </p:txBody>
      </p:sp>
      <p:sp>
        <p:nvSpPr>
          <p:cNvPr id="5" name="页脚占位符 4">
            <a:extLst>
              <a:ext uri="{FF2B5EF4-FFF2-40B4-BE49-F238E27FC236}">
                <a16:creationId xmlns:a16="http://schemas.microsoft.com/office/drawing/2014/main" id="{DB148119-8B83-7647-8B73-20FA847AC82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2B47078-B4A1-ED4F-BE7C-057CBBF2D2B3}"/>
              </a:ext>
            </a:extLst>
          </p:cNvPr>
          <p:cNvSpPr>
            <a:spLocks noGrp="1" noChangeArrowheads="1"/>
          </p:cNvSpPr>
          <p:nvPr>
            <p:ph type="sldNum" sz="quarter" idx="12"/>
          </p:nvPr>
        </p:nvSpPr>
        <p:spPr>
          <a:ln/>
        </p:spPr>
        <p:txBody>
          <a:bodyPr/>
          <a:lstStyle>
            <a:lvl1pPr>
              <a:defRPr/>
            </a:lvl1pPr>
          </a:lstStyle>
          <a:p>
            <a:fld id="{72A03926-2D3D-8649-9DE1-76B3DE7A464C}" type="slidenum">
              <a:rPr lang="zh-CN" altLang="en-US"/>
              <a:pPr/>
              <a:t>‹#›</a:t>
            </a:fld>
            <a:endParaRPr lang="zh-CN" altLang="en-US"/>
          </a:p>
        </p:txBody>
      </p:sp>
      <p:pic>
        <p:nvPicPr>
          <p:cNvPr id="7" name="Picture 6">
            <a:extLst>
              <a:ext uri="{FF2B5EF4-FFF2-40B4-BE49-F238E27FC236}">
                <a16:creationId xmlns:a16="http://schemas.microsoft.com/office/drawing/2014/main" id="{4DE4673A-0947-C844-BDE7-7B54659557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3633558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FCD92ABD-9244-2D40-932E-46880D660039}"/>
              </a:ext>
            </a:extLst>
          </p:cNvPr>
          <p:cNvSpPr>
            <a:spLocks noGrp="1" noChangeArrowheads="1"/>
          </p:cNvSpPr>
          <p:nvPr>
            <p:ph type="dt" sz="half" idx="10"/>
          </p:nvPr>
        </p:nvSpPr>
        <p:spPr>
          <a:ln/>
        </p:spPr>
        <p:txBody>
          <a:bodyPr/>
          <a:lstStyle>
            <a:lvl1pPr>
              <a:defRPr/>
            </a:lvl1pPr>
          </a:lstStyle>
          <a:p>
            <a:pPr>
              <a:defRPr/>
            </a:pPr>
            <a:fld id="{F21E142D-7120-DB42-8427-AA78B6457CC0}" type="datetime1">
              <a:rPr lang="en-US" altLang="zh-CN" smtClean="0"/>
              <a:t>3/3/23</a:t>
            </a:fld>
            <a:endParaRPr lang="zh-CN" altLang="en-US"/>
          </a:p>
        </p:txBody>
      </p:sp>
      <p:sp>
        <p:nvSpPr>
          <p:cNvPr id="6" name="页脚占位符 4">
            <a:extLst>
              <a:ext uri="{FF2B5EF4-FFF2-40B4-BE49-F238E27FC236}">
                <a16:creationId xmlns:a16="http://schemas.microsoft.com/office/drawing/2014/main" id="{C4BA64E1-9636-564A-82E5-AF648A8B65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84577C-4DE3-554C-8CA7-72578567DA59}"/>
              </a:ext>
            </a:extLst>
          </p:cNvPr>
          <p:cNvSpPr>
            <a:spLocks noGrp="1" noChangeArrowheads="1"/>
          </p:cNvSpPr>
          <p:nvPr>
            <p:ph type="sldNum" sz="quarter" idx="12"/>
          </p:nvPr>
        </p:nvSpPr>
        <p:spPr>
          <a:ln/>
        </p:spPr>
        <p:txBody>
          <a:bodyPr/>
          <a:lstStyle>
            <a:lvl1pPr>
              <a:defRPr/>
            </a:lvl1pPr>
          </a:lstStyle>
          <a:p>
            <a:fld id="{2B6B7FD4-0909-D847-8425-469726E4B71B}" type="slidenum">
              <a:rPr lang="zh-CN" altLang="en-US"/>
              <a:pPr/>
              <a:t>‹#›</a:t>
            </a:fld>
            <a:endParaRPr lang="zh-CN" altLang="en-US"/>
          </a:p>
        </p:txBody>
      </p:sp>
      <p:pic>
        <p:nvPicPr>
          <p:cNvPr id="8" name="Picture 7">
            <a:extLst>
              <a:ext uri="{FF2B5EF4-FFF2-40B4-BE49-F238E27FC236}">
                <a16:creationId xmlns:a16="http://schemas.microsoft.com/office/drawing/2014/main" id="{AB8BA509-A240-3941-AFAF-03ACCC7206A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487388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DBE7F55-DFA0-7E4E-BC57-AEFC3BB0B9CC}"/>
              </a:ext>
            </a:extLst>
          </p:cNvPr>
          <p:cNvSpPr>
            <a:spLocks noGrp="1" noChangeArrowheads="1"/>
          </p:cNvSpPr>
          <p:nvPr>
            <p:ph type="dt" sz="half" idx="10"/>
          </p:nvPr>
        </p:nvSpPr>
        <p:spPr>
          <a:ln/>
        </p:spPr>
        <p:txBody>
          <a:bodyPr/>
          <a:lstStyle>
            <a:lvl1pPr>
              <a:defRPr/>
            </a:lvl1pPr>
          </a:lstStyle>
          <a:p>
            <a:pPr>
              <a:defRPr/>
            </a:pPr>
            <a:fld id="{B1848CA6-D9CC-7546-9330-55CD55F3BC31}" type="datetime1">
              <a:rPr lang="en-US" altLang="zh-CN" smtClean="0"/>
              <a:t>3/3/23</a:t>
            </a:fld>
            <a:endParaRPr lang="zh-CN" altLang="en-US"/>
          </a:p>
        </p:txBody>
      </p:sp>
      <p:sp>
        <p:nvSpPr>
          <p:cNvPr id="5" name="页脚占位符 5">
            <a:extLst>
              <a:ext uri="{FF2B5EF4-FFF2-40B4-BE49-F238E27FC236}">
                <a16:creationId xmlns:a16="http://schemas.microsoft.com/office/drawing/2014/main" id="{419D4118-DF1C-3940-B31C-B8E2B07078C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8DE85D1-D317-7146-9820-CB3E6AE22FBE}"/>
              </a:ext>
            </a:extLst>
          </p:cNvPr>
          <p:cNvSpPr>
            <a:spLocks noGrp="1" noChangeArrowheads="1"/>
          </p:cNvSpPr>
          <p:nvPr>
            <p:ph type="sldNum" sz="quarter" idx="12"/>
          </p:nvPr>
        </p:nvSpPr>
        <p:spPr>
          <a:ln/>
        </p:spPr>
        <p:txBody>
          <a:bodyPr/>
          <a:lstStyle>
            <a:lvl1pPr>
              <a:defRPr/>
            </a:lvl1pPr>
          </a:lstStyle>
          <a:p>
            <a:fld id="{603DCD65-BE4B-7746-9C5D-B7EBB9417E0A}" type="slidenum">
              <a:rPr lang="zh-CN" altLang="en-US"/>
              <a:pPr/>
              <a:t>‹#›</a:t>
            </a:fld>
            <a:endParaRPr lang="zh-CN" altLang="en-US"/>
          </a:p>
        </p:txBody>
      </p:sp>
    </p:spTree>
    <p:extLst>
      <p:ext uri="{BB962C8B-B14F-4D97-AF65-F5344CB8AC3E}">
        <p14:creationId xmlns:p14="http://schemas.microsoft.com/office/powerpoint/2010/main" val="150914598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A260DF43-E282-9345-A25A-D298D7EBF6A3}"/>
              </a:ext>
            </a:extLst>
          </p:cNvPr>
          <p:cNvSpPr>
            <a:spLocks noGrp="1" noChangeArrowheads="1"/>
          </p:cNvSpPr>
          <p:nvPr>
            <p:ph type="dt" sz="half" idx="10"/>
          </p:nvPr>
        </p:nvSpPr>
        <p:spPr>
          <a:ln/>
        </p:spPr>
        <p:txBody>
          <a:bodyPr/>
          <a:lstStyle>
            <a:lvl1pPr>
              <a:defRPr/>
            </a:lvl1pPr>
          </a:lstStyle>
          <a:p>
            <a:pPr>
              <a:defRPr/>
            </a:pPr>
            <a:fld id="{C74C97F3-9886-2949-ADA4-4D245D3A1486}" type="datetime1">
              <a:rPr lang="en-US" altLang="zh-CN" smtClean="0"/>
              <a:t>3/3/23</a:t>
            </a:fld>
            <a:endParaRPr lang="zh-CN" altLang="en-US"/>
          </a:p>
        </p:txBody>
      </p:sp>
      <p:sp>
        <p:nvSpPr>
          <p:cNvPr id="5" name="页脚占位符 5">
            <a:extLst>
              <a:ext uri="{FF2B5EF4-FFF2-40B4-BE49-F238E27FC236}">
                <a16:creationId xmlns:a16="http://schemas.microsoft.com/office/drawing/2014/main" id="{6D07272F-4F4E-3F47-A847-976ADAF5DA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E58DF4F5-07BB-9341-972E-16C1F266DA91}"/>
              </a:ext>
            </a:extLst>
          </p:cNvPr>
          <p:cNvSpPr>
            <a:spLocks noGrp="1" noChangeArrowheads="1"/>
          </p:cNvSpPr>
          <p:nvPr>
            <p:ph type="sldNum" sz="quarter" idx="12"/>
          </p:nvPr>
        </p:nvSpPr>
        <p:spPr>
          <a:ln/>
        </p:spPr>
        <p:txBody>
          <a:bodyPr/>
          <a:lstStyle>
            <a:lvl1pPr>
              <a:defRPr/>
            </a:lvl1pPr>
          </a:lstStyle>
          <a:p>
            <a:fld id="{4F45F684-B793-2040-9B85-EF8479B351E0}" type="slidenum">
              <a:rPr lang="zh-CN" altLang="en-US"/>
              <a:pPr/>
              <a:t>‹#›</a:t>
            </a:fld>
            <a:endParaRPr lang="zh-CN" altLang="en-US"/>
          </a:p>
        </p:txBody>
      </p:sp>
    </p:spTree>
    <p:extLst>
      <p:ext uri="{BB962C8B-B14F-4D97-AF65-F5344CB8AC3E}">
        <p14:creationId xmlns:p14="http://schemas.microsoft.com/office/powerpoint/2010/main" val="100637868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11CA94C3-74D9-014B-9A21-1BF62BCB6D2D}"/>
              </a:ext>
            </a:extLst>
          </p:cNvPr>
          <p:cNvSpPr>
            <a:spLocks noGrp="1" noChangeArrowheads="1"/>
          </p:cNvSpPr>
          <p:nvPr>
            <p:ph type="dt" sz="half" idx="10"/>
          </p:nvPr>
        </p:nvSpPr>
        <p:spPr>
          <a:ln/>
        </p:spPr>
        <p:txBody>
          <a:bodyPr/>
          <a:lstStyle>
            <a:lvl1pPr>
              <a:defRPr/>
            </a:lvl1pPr>
          </a:lstStyle>
          <a:p>
            <a:pPr>
              <a:defRPr/>
            </a:pPr>
            <a:fld id="{1A0A649B-B31B-2D4F-89E7-0BBE4A711E1B}" type="datetime1">
              <a:rPr lang="en-US" altLang="zh-CN" smtClean="0"/>
              <a:t>3/3/23</a:t>
            </a:fld>
            <a:endParaRPr lang="zh-CN" altLang="en-US"/>
          </a:p>
        </p:txBody>
      </p:sp>
      <p:sp>
        <p:nvSpPr>
          <p:cNvPr id="5" name="页脚占位符 5">
            <a:extLst>
              <a:ext uri="{FF2B5EF4-FFF2-40B4-BE49-F238E27FC236}">
                <a16:creationId xmlns:a16="http://schemas.microsoft.com/office/drawing/2014/main" id="{5DEB5EBF-977F-2847-9DEF-C253DD2401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37557231-9AB0-E749-B5A8-B5DF985623CD}"/>
              </a:ext>
            </a:extLst>
          </p:cNvPr>
          <p:cNvSpPr>
            <a:spLocks noGrp="1" noChangeArrowheads="1"/>
          </p:cNvSpPr>
          <p:nvPr>
            <p:ph type="sldNum" sz="quarter" idx="12"/>
          </p:nvPr>
        </p:nvSpPr>
        <p:spPr>
          <a:ln/>
        </p:spPr>
        <p:txBody>
          <a:bodyPr/>
          <a:lstStyle>
            <a:lvl1pPr>
              <a:defRPr/>
            </a:lvl1pPr>
          </a:lstStyle>
          <a:p>
            <a:fld id="{28C993C0-5B18-4348-AB6E-FCD45C38E6C3}" type="slidenum">
              <a:rPr lang="zh-CN" altLang="en-US"/>
              <a:pPr/>
              <a:t>‹#›</a:t>
            </a:fld>
            <a:endParaRPr lang="zh-CN" altLang="en-US"/>
          </a:p>
        </p:txBody>
      </p:sp>
    </p:spTree>
    <p:extLst>
      <p:ext uri="{BB962C8B-B14F-4D97-AF65-F5344CB8AC3E}">
        <p14:creationId xmlns:p14="http://schemas.microsoft.com/office/powerpoint/2010/main" val="33742770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2C95C442-B75B-4446-A3AE-13ED655AF30C}"/>
              </a:ext>
            </a:extLst>
          </p:cNvPr>
          <p:cNvSpPr>
            <a:spLocks noGrp="1" noChangeArrowheads="1"/>
          </p:cNvSpPr>
          <p:nvPr>
            <p:ph type="dt" sz="half" idx="10"/>
          </p:nvPr>
        </p:nvSpPr>
        <p:spPr>
          <a:ln/>
        </p:spPr>
        <p:txBody>
          <a:bodyPr/>
          <a:lstStyle>
            <a:lvl1pPr>
              <a:defRPr/>
            </a:lvl1pPr>
          </a:lstStyle>
          <a:p>
            <a:pPr>
              <a:defRPr/>
            </a:pPr>
            <a:fld id="{DFAEB705-417F-F648-985D-8B6DF5DEEB29}" type="datetime1">
              <a:rPr lang="en-US" altLang="zh-CN" smtClean="0"/>
              <a:t>3/3/23</a:t>
            </a:fld>
            <a:endParaRPr lang="zh-CN" altLang="en-US"/>
          </a:p>
        </p:txBody>
      </p:sp>
      <p:sp>
        <p:nvSpPr>
          <p:cNvPr id="5" name="页脚占位符 5">
            <a:extLst>
              <a:ext uri="{FF2B5EF4-FFF2-40B4-BE49-F238E27FC236}">
                <a16:creationId xmlns:a16="http://schemas.microsoft.com/office/drawing/2014/main" id="{75FBAB4B-65BF-EE44-B0C2-DCE1DA571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95288FB-8C4F-BB4F-A674-1E5AEF9EBB6D}"/>
              </a:ext>
            </a:extLst>
          </p:cNvPr>
          <p:cNvSpPr>
            <a:spLocks noGrp="1" noChangeArrowheads="1"/>
          </p:cNvSpPr>
          <p:nvPr>
            <p:ph type="sldNum" sz="quarter" idx="12"/>
          </p:nvPr>
        </p:nvSpPr>
        <p:spPr>
          <a:ln/>
        </p:spPr>
        <p:txBody>
          <a:bodyPr/>
          <a:lstStyle>
            <a:lvl1pPr>
              <a:defRPr/>
            </a:lvl1pPr>
          </a:lstStyle>
          <a:p>
            <a:fld id="{635A44F6-D451-3049-B2BC-A92990A56FEE}" type="slidenum">
              <a:rPr lang="zh-CN" altLang="en-US"/>
              <a:pPr/>
              <a:t>‹#›</a:t>
            </a:fld>
            <a:endParaRPr lang="zh-CN" altLang="en-US"/>
          </a:p>
        </p:txBody>
      </p:sp>
    </p:spTree>
    <p:extLst>
      <p:ext uri="{BB962C8B-B14F-4D97-AF65-F5344CB8AC3E}">
        <p14:creationId xmlns:p14="http://schemas.microsoft.com/office/powerpoint/2010/main" val="426663034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EDBCD8B-726E-3341-865D-A430498B4AE2}"/>
              </a:ext>
            </a:extLst>
          </p:cNvPr>
          <p:cNvSpPr>
            <a:spLocks noGrp="1" noChangeArrowheads="1"/>
          </p:cNvSpPr>
          <p:nvPr>
            <p:ph type="dt" sz="half" idx="10"/>
          </p:nvPr>
        </p:nvSpPr>
        <p:spPr>
          <a:ln/>
        </p:spPr>
        <p:txBody>
          <a:bodyPr/>
          <a:lstStyle>
            <a:lvl1pPr>
              <a:defRPr/>
            </a:lvl1pPr>
          </a:lstStyle>
          <a:p>
            <a:pPr>
              <a:defRPr/>
            </a:pPr>
            <a:fld id="{00635847-39AB-7549-BBF1-BF15C7210830}" type="datetime1">
              <a:rPr lang="en-US" altLang="zh-CN" smtClean="0"/>
              <a:t>3/3/23</a:t>
            </a:fld>
            <a:endParaRPr lang="zh-CN" altLang="en-US"/>
          </a:p>
        </p:txBody>
      </p:sp>
      <p:sp>
        <p:nvSpPr>
          <p:cNvPr id="6" name="页脚占位符 5">
            <a:extLst>
              <a:ext uri="{FF2B5EF4-FFF2-40B4-BE49-F238E27FC236}">
                <a16:creationId xmlns:a16="http://schemas.microsoft.com/office/drawing/2014/main" id="{173787C5-2AED-BE4F-8808-C5A85377B6F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95C49730-DCDC-044A-9B06-858CA21B63B0}"/>
              </a:ext>
            </a:extLst>
          </p:cNvPr>
          <p:cNvSpPr>
            <a:spLocks noGrp="1" noChangeArrowheads="1"/>
          </p:cNvSpPr>
          <p:nvPr>
            <p:ph type="sldNum" sz="quarter" idx="12"/>
          </p:nvPr>
        </p:nvSpPr>
        <p:spPr>
          <a:ln/>
        </p:spPr>
        <p:txBody>
          <a:bodyPr/>
          <a:lstStyle>
            <a:lvl1pPr>
              <a:defRPr/>
            </a:lvl1pPr>
          </a:lstStyle>
          <a:p>
            <a:fld id="{3CC42477-1F48-1848-9CA6-603CE5FFA427}" type="slidenum">
              <a:rPr lang="zh-CN" altLang="en-US"/>
              <a:pPr/>
              <a:t>‹#›</a:t>
            </a:fld>
            <a:endParaRPr lang="zh-CN" altLang="en-US"/>
          </a:p>
        </p:txBody>
      </p:sp>
    </p:spTree>
    <p:extLst>
      <p:ext uri="{BB962C8B-B14F-4D97-AF65-F5344CB8AC3E}">
        <p14:creationId xmlns:p14="http://schemas.microsoft.com/office/powerpoint/2010/main" val="258326847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CA5D63A1-6242-4346-A876-01C1B0CAB6F9}"/>
              </a:ext>
            </a:extLst>
          </p:cNvPr>
          <p:cNvSpPr>
            <a:spLocks noGrp="1" noChangeArrowheads="1"/>
          </p:cNvSpPr>
          <p:nvPr>
            <p:ph type="dt" sz="half" idx="10"/>
          </p:nvPr>
        </p:nvSpPr>
        <p:spPr>
          <a:ln/>
        </p:spPr>
        <p:txBody>
          <a:bodyPr/>
          <a:lstStyle>
            <a:lvl1pPr>
              <a:defRPr/>
            </a:lvl1pPr>
          </a:lstStyle>
          <a:p>
            <a:pPr>
              <a:defRPr/>
            </a:pPr>
            <a:fld id="{B40C1D8F-2D47-F948-B221-EA101555A50C}" type="datetime1">
              <a:rPr lang="en-US" altLang="zh-CN" smtClean="0"/>
              <a:t>3/3/23</a:t>
            </a:fld>
            <a:endParaRPr lang="zh-CN" altLang="en-US"/>
          </a:p>
        </p:txBody>
      </p:sp>
      <p:sp>
        <p:nvSpPr>
          <p:cNvPr id="8" name="页脚占位符 5">
            <a:extLst>
              <a:ext uri="{FF2B5EF4-FFF2-40B4-BE49-F238E27FC236}">
                <a16:creationId xmlns:a16="http://schemas.microsoft.com/office/drawing/2014/main" id="{A236746E-EDBD-C345-AC2E-ADD761AD1E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217323DD-F328-9847-B993-3DEB7C1AA850}"/>
              </a:ext>
            </a:extLst>
          </p:cNvPr>
          <p:cNvSpPr>
            <a:spLocks noGrp="1" noChangeArrowheads="1"/>
          </p:cNvSpPr>
          <p:nvPr>
            <p:ph type="sldNum" sz="quarter" idx="12"/>
          </p:nvPr>
        </p:nvSpPr>
        <p:spPr>
          <a:ln/>
        </p:spPr>
        <p:txBody>
          <a:bodyPr/>
          <a:lstStyle>
            <a:lvl1pPr>
              <a:defRPr/>
            </a:lvl1pPr>
          </a:lstStyle>
          <a:p>
            <a:fld id="{4E00D7A0-F7A4-C641-A984-D298EEBDC02D}" type="slidenum">
              <a:rPr lang="zh-CN" altLang="en-US"/>
              <a:pPr/>
              <a:t>‹#›</a:t>
            </a:fld>
            <a:endParaRPr lang="zh-CN" altLang="en-US"/>
          </a:p>
        </p:txBody>
      </p:sp>
    </p:spTree>
    <p:extLst>
      <p:ext uri="{BB962C8B-B14F-4D97-AF65-F5344CB8AC3E}">
        <p14:creationId xmlns:p14="http://schemas.microsoft.com/office/powerpoint/2010/main" val="59643704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9066703A-0AB5-4240-ACD6-E8D0D3F2EAC7}"/>
              </a:ext>
            </a:extLst>
          </p:cNvPr>
          <p:cNvSpPr>
            <a:spLocks noGrp="1" noChangeArrowheads="1"/>
          </p:cNvSpPr>
          <p:nvPr>
            <p:ph type="dt" sz="half" idx="10"/>
          </p:nvPr>
        </p:nvSpPr>
        <p:spPr>
          <a:ln/>
        </p:spPr>
        <p:txBody>
          <a:bodyPr/>
          <a:lstStyle>
            <a:lvl1pPr>
              <a:defRPr/>
            </a:lvl1pPr>
          </a:lstStyle>
          <a:p>
            <a:pPr>
              <a:defRPr/>
            </a:pPr>
            <a:fld id="{A519387E-AD36-F840-B52A-06B07D9F5B14}" type="datetime1">
              <a:rPr lang="en-US" altLang="zh-CN" smtClean="0"/>
              <a:t>3/3/23</a:t>
            </a:fld>
            <a:endParaRPr lang="zh-CN" altLang="en-US"/>
          </a:p>
        </p:txBody>
      </p:sp>
      <p:sp>
        <p:nvSpPr>
          <p:cNvPr id="4" name="页脚占位符 5">
            <a:extLst>
              <a:ext uri="{FF2B5EF4-FFF2-40B4-BE49-F238E27FC236}">
                <a16:creationId xmlns:a16="http://schemas.microsoft.com/office/drawing/2014/main" id="{533EF589-7935-FC48-B3CD-D69B04EAA7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70D4997A-3BE2-B94B-92FB-4B2A5435B8A4}"/>
              </a:ext>
            </a:extLst>
          </p:cNvPr>
          <p:cNvSpPr>
            <a:spLocks noGrp="1" noChangeArrowheads="1"/>
          </p:cNvSpPr>
          <p:nvPr>
            <p:ph type="sldNum" sz="quarter" idx="12"/>
          </p:nvPr>
        </p:nvSpPr>
        <p:spPr>
          <a:ln/>
        </p:spPr>
        <p:txBody>
          <a:bodyPr/>
          <a:lstStyle>
            <a:lvl1pPr>
              <a:defRPr/>
            </a:lvl1pPr>
          </a:lstStyle>
          <a:p>
            <a:fld id="{73B1BE9A-2E3A-D944-B600-FD78ECE517DC}" type="slidenum">
              <a:rPr lang="zh-CN" altLang="en-US"/>
              <a:pPr/>
              <a:t>‹#›</a:t>
            </a:fld>
            <a:endParaRPr lang="zh-CN" altLang="en-US"/>
          </a:p>
        </p:txBody>
      </p:sp>
    </p:spTree>
    <p:extLst>
      <p:ext uri="{BB962C8B-B14F-4D97-AF65-F5344CB8AC3E}">
        <p14:creationId xmlns:p14="http://schemas.microsoft.com/office/powerpoint/2010/main" val="173542388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EF5056DB-7073-D646-BF42-F0ADBA256640}"/>
              </a:ext>
            </a:extLst>
          </p:cNvPr>
          <p:cNvSpPr>
            <a:spLocks noGrp="1" noChangeArrowheads="1"/>
          </p:cNvSpPr>
          <p:nvPr>
            <p:ph type="dt" sz="half" idx="10"/>
          </p:nvPr>
        </p:nvSpPr>
        <p:spPr>
          <a:ln/>
        </p:spPr>
        <p:txBody>
          <a:bodyPr/>
          <a:lstStyle>
            <a:lvl1pPr>
              <a:defRPr/>
            </a:lvl1pPr>
          </a:lstStyle>
          <a:p>
            <a:pPr>
              <a:defRPr/>
            </a:pPr>
            <a:fld id="{2D4ACB4F-5CB0-3547-A8FD-1C9A4734A25B}" type="datetime1">
              <a:rPr lang="en-US" altLang="zh-CN" smtClean="0"/>
              <a:t>3/3/23</a:t>
            </a:fld>
            <a:endParaRPr lang="zh-CN" altLang="en-US"/>
          </a:p>
        </p:txBody>
      </p:sp>
      <p:sp>
        <p:nvSpPr>
          <p:cNvPr id="3" name="页脚占位符 5">
            <a:extLst>
              <a:ext uri="{FF2B5EF4-FFF2-40B4-BE49-F238E27FC236}">
                <a16:creationId xmlns:a16="http://schemas.microsoft.com/office/drawing/2014/main" id="{0B7BD68A-1B72-0542-87EE-8833A6F8D33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71EEC956-8694-A14E-AD70-0997C7492DF5}"/>
              </a:ext>
            </a:extLst>
          </p:cNvPr>
          <p:cNvSpPr>
            <a:spLocks noGrp="1" noChangeArrowheads="1"/>
          </p:cNvSpPr>
          <p:nvPr>
            <p:ph type="sldNum" sz="quarter" idx="12"/>
          </p:nvPr>
        </p:nvSpPr>
        <p:spPr>
          <a:ln/>
        </p:spPr>
        <p:txBody>
          <a:bodyPr/>
          <a:lstStyle>
            <a:lvl1pPr>
              <a:defRPr/>
            </a:lvl1pPr>
          </a:lstStyle>
          <a:p>
            <a:fld id="{C54CB762-3337-8945-A920-C05E78563C9E}" type="slidenum">
              <a:rPr lang="zh-CN" altLang="en-US"/>
              <a:pPr/>
              <a:t>‹#›</a:t>
            </a:fld>
            <a:endParaRPr lang="zh-CN" altLang="en-US"/>
          </a:p>
        </p:txBody>
      </p:sp>
    </p:spTree>
    <p:extLst>
      <p:ext uri="{BB962C8B-B14F-4D97-AF65-F5344CB8AC3E}">
        <p14:creationId xmlns:p14="http://schemas.microsoft.com/office/powerpoint/2010/main" val="49134223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9098ECC-7D14-2449-B645-1F8FBF78AE5C}"/>
              </a:ext>
            </a:extLst>
          </p:cNvPr>
          <p:cNvSpPr>
            <a:spLocks noGrp="1" noChangeArrowheads="1"/>
          </p:cNvSpPr>
          <p:nvPr>
            <p:ph type="dt" sz="half" idx="10"/>
          </p:nvPr>
        </p:nvSpPr>
        <p:spPr>
          <a:ln/>
        </p:spPr>
        <p:txBody>
          <a:bodyPr/>
          <a:lstStyle>
            <a:lvl1pPr>
              <a:defRPr/>
            </a:lvl1pPr>
          </a:lstStyle>
          <a:p>
            <a:pPr>
              <a:defRPr/>
            </a:pPr>
            <a:fld id="{8C2153BD-65AB-DD48-9E97-54E43E5EC59A}" type="datetime1">
              <a:rPr lang="en-US" altLang="zh-CN" smtClean="0"/>
              <a:t>3/3/23</a:t>
            </a:fld>
            <a:endParaRPr lang="zh-CN" altLang="en-US"/>
          </a:p>
        </p:txBody>
      </p:sp>
      <p:sp>
        <p:nvSpPr>
          <p:cNvPr id="6" name="页脚占位符 5">
            <a:extLst>
              <a:ext uri="{FF2B5EF4-FFF2-40B4-BE49-F238E27FC236}">
                <a16:creationId xmlns:a16="http://schemas.microsoft.com/office/drawing/2014/main" id="{FCC20EE8-B7EC-044C-AEC3-DFD30251F4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035A30A5-1673-AF4D-9E21-070E0AAF6955}"/>
              </a:ext>
            </a:extLst>
          </p:cNvPr>
          <p:cNvSpPr>
            <a:spLocks noGrp="1" noChangeArrowheads="1"/>
          </p:cNvSpPr>
          <p:nvPr>
            <p:ph type="sldNum" sz="quarter" idx="12"/>
          </p:nvPr>
        </p:nvSpPr>
        <p:spPr>
          <a:ln/>
        </p:spPr>
        <p:txBody>
          <a:bodyPr/>
          <a:lstStyle>
            <a:lvl1pPr>
              <a:defRPr/>
            </a:lvl1pPr>
          </a:lstStyle>
          <a:p>
            <a:fld id="{EC50BB63-AF7F-7141-A78F-FB22CFF88B62}" type="slidenum">
              <a:rPr lang="zh-CN" altLang="en-US"/>
              <a:pPr/>
              <a:t>‹#›</a:t>
            </a:fld>
            <a:endParaRPr lang="zh-CN" altLang="en-US"/>
          </a:p>
        </p:txBody>
      </p:sp>
    </p:spTree>
    <p:extLst>
      <p:ext uri="{BB962C8B-B14F-4D97-AF65-F5344CB8AC3E}">
        <p14:creationId xmlns:p14="http://schemas.microsoft.com/office/powerpoint/2010/main" val="325257594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5CCDAD5-0018-2A46-B3F0-90001D0AEA7F}"/>
              </a:ext>
            </a:extLst>
          </p:cNvPr>
          <p:cNvSpPr>
            <a:spLocks noGrp="1" noChangeArrowheads="1"/>
          </p:cNvSpPr>
          <p:nvPr>
            <p:ph type="dt" sz="half" idx="10"/>
          </p:nvPr>
        </p:nvSpPr>
        <p:spPr>
          <a:ln/>
        </p:spPr>
        <p:txBody>
          <a:bodyPr/>
          <a:lstStyle>
            <a:lvl1pPr>
              <a:defRPr/>
            </a:lvl1pPr>
          </a:lstStyle>
          <a:p>
            <a:pPr>
              <a:defRPr/>
            </a:pPr>
            <a:fld id="{A6917744-19CD-BD4C-ACC3-B38DE07B96CB}" type="datetime1">
              <a:rPr lang="en-US" altLang="zh-CN" smtClean="0"/>
              <a:t>3/3/23</a:t>
            </a:fld>
            <a:endParaRPr lang="zh-CN" altLang="en-US"/>
          </a:p>
        </p:txBody>
      </p:sp>
      <p:sp>
        <p:nvSpPr>
          <p:cNvPr id="6" name="页脚占位符 5">
            <a:extLst>
              <a:ext uri="{FF2B5EF4-FFF2-40B4-BE49-F238E27FC236}">
                <a16:creationId xmlns:a16="http://schemas.microsoft.com/office/drawing/2014/main" id="{AE58531A-183F-7144-8356-053AC8A1AA5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7817B323-55AB-5642-81B6-3BD1B608BB3C}"/>
              </a:ext>
            </a:extLst>
          </p:cNvPr>
          <p:cNvSpPr>
            <a:spLocks noGrp="1" noChangeArrowheads="1"/>
          </p:cNvSpPr>
          <p:nvPr>
            <p:ph type="sldNum" sz="quarter" idx="12"/>
          </p:nvPr>
        </p:nvSpPr>
        <p:spPr>
          <a:ln/>
        </p:spPr>
        <p:txBody>
          <a:bodyPr/>
          <a:lstStyle>
            <a:lvl1pPr>
              <a:defRPr/>
            </a:lvl1pPr>
          </a:lstStyle>
          <a:p>
            <a:fld id="{257225B1-C709-B549-AD5A-23301F8F24F8}" type="slidenum">
              <a:rPr lang="zh-CN" altLang="en-US"/>
              <a:pPr/>
              <a:t>‹#›</a:t>
            </a:fld>
            <a:endParaRPr lang="zh-CN" altLang="en-US"/>
          </a:p>
        </p:txBody>
      </p:sp>
    </p:spTree>
    <p:extLst>
      <p:ext uri="{BB962C8B-B14F-4D97-AF65-F5344CB8AC3E}">
        <p14:creationId xmlns:p14="http://schemas.microsoft.com/office/powerpoint/2010/main" val="2214399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F42353E-2F37-6749-8942-E1FA0954BA38}"/>
              </a:ext>
            </a:extLst>
          </p:cNvPr>
          <p:cNvSpPr>
            <a:spLocks noGrp="1" noChangeArrowheads="1"/>
          </p:cNvSpPr>
          <p:nvPr>
            <p:ph type="dt" sz="half" idx="10"/>
          </p:nvPr>
        </p:nvSpPr>
        <p:spPr>
          <a:ln/>
        </p:spPr>
        <p:txBody>
          <a:bodyPr/>
          <a:lstStyle>
            <a:lvl1pPr>
              <a:defRPr/>
            </a:lvl1pPr>
          </a:lstStyle>
          <a:p>
            <a:pPr>
              <a:defRPr/>
            </a:pPr>
            <a:fld id="{5125165A-0E99-2B44-A981-9201EFC6F912}" type="datetime1">
              <a:rPr lang="en-US" altLang="zh-CN" smtClean="0"/>
              <a:t>3/3/23</a:t>
            </a:fld>
            <a:endParaRPr lang="zh-CN" altLang="en-US"/>
          </a:p>
        </p:txBody>
      </p:sp>
      <p:sp>
        <p:nvSpPr>
          <p:cNvPr id="5" name="页脚占位符 4">
            <a:extLst>
              <a:ext uri="{FF2B5EF4-FFF2-40B4-BE49-F238E27FC236}">
                <a16:creationId xmlns:a16="http://schemas.microsoft.com/office/drawing/2014/main" id="{3851B46F-E6A3-3649-B8E1-DF319187D0B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2B69F61-1C9B-9046-95D9-3B50B80D9AB1}"/>
              </a:ext>
            </a:extLst>
          </p:cNvPr>
          <p:cNvSpPr>
            <a:spLocks noGrp="1" noChangeArrowheads="1"/>
          </p:cNvSpPr>
          <p:nvPr>
            <p:ph type="sldNum" sz="quarter" idx="12"/>
          </p:nvPr>
        </p:nvSpPr>
        <p:spPr>
          <a:ln/>
        </p:spPr>
        <p:txBody>
          <a:bodyPr/>
          <a:lstStyle>
            <a:lvl1pPr>
              <a:defRPr/>
            </a:lvl1pPr>
          </a:lstStyle>
          <a:p>
            <a:fld id="{27985554-D745-2B45-8045-11F49D9921B7}" type="slidenum">
              <a:rPr lang="zh-CN" altLang="en-US"/>
              <a:pPr/>
              <a:t>‹#›</a:t>
            </a:fld>
            <a:endParaRPr lang="zh-CN" altLang="en-US"/>
          </a:p>
        </p:txBody>
      </p:sp>
      <p:pic>
        <p:nvPicPr>
          <p:cNvPr id="7" name="Picture 6">
            <a:extLst>
              <a:ext uri="{FF2B5EF4-FFF2-40B4-BE49-F238E27FC236}">
                <a16:creationId xmlns:a16="http://schemas.microsoft.com/office/drawing/2014/main" id="{B85592A1-46A7-A140-8575-9D246D49DE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01004472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C2EEBD8-EE85-4A4F-B2C1-B352BEAFFFD9}"/>
              </a:ext>
            </a:extLst>
          </p:cNvPr>
          <p:cNvSpPr>
            <a:spLocks noGrp="1" noChangeArrowheads="1"/>
          </p:cNvSpPr>
          <p:nvPr>
            <p:ph type="dt" sz="half" idx="10"/>
          </p:nvPr>
        </p:nvSpPr>
        <p:spPr>
          <a:ln/>
        </p:spPr>
        <p:txBody>
          <a:bodyPr/>
          <a:lstStyle>
            <a:lvl1pPr>
              <a:defRPr/>
            </a:lvl1pPr>
          </a:lstStyle>
          <a:p>
            <a:pPr>
              <a:defRPr/>
            </a:pPr>
            <a:fld id="{B553A6E7-50F1-F547-9FA8-BE48A58AA6D8}" type="datetime1">
              <a:rPr lang="en-US" altLang="zh-CN" smtClean="0"/>
              <a:t>3/3/23</a:t>
            </a:fld>
            <a:endParaRPr lang="zh-CN" altLang="en-US"/>
          </a:p>
        </p:txBody>
      </p:sp>
      <p:sp>
        <p:nvSpPr>
          <p:cNvPr id="5" name="页脚占位符 5">
            <a:extLst>
              <a:ext uri="{FF2B5EF4-FFF2-40B4-BE49-F238E27FC236}">
                <a16:creationId xmlns:a16="http://schemas.microsoft.com/office/drawing/2014/main" id="{F5E438EE-0222-BA49-ABCC-AB5DD2087F6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67CCF922-5BAA-9E44-AF50-CB4CA398AD06}"/>
              </a:ext>
            </a:extLst>
          </p:cNvPr>
          <p:cNvSpPr>
            <a:spLocks noGrp="1" noChangeArrowheads="1"/>
          </p:cNvSpPr>
          <p:nvPr>
            <p:ph type="sldNum" sz="quarter" idx="12"/>
          </p:nvPr>
        </p:nvSpPr>
        <p:spPr>
          <a:ln/>
        </p:spPr>
        <p:txBody>
          <a:bodyPr/>
          <a:lstStyle>
            <a:lvl1pPr>
              <a:defRPr/>
            </a:lvl1pPr>
          </a:lstStyle>
          <a:p>
            <a:fld id="{3CB0051C-61E0-5B43-9EAE-D6648830660B}" type="slidenum">
              <a:rPr lang="zh-CN" altLang="en-US"/>
              <a:pPr/>
              <a:t>‹#›</a:t>
            </a:fld>
            <a:endParaRPr lang="zh-CN" altLang="en-US"/>
          </a:p>
        </p:txBody>
      </p:sp>
    </p:spTree>
    <p:extLst>
      <p:ext uri="{BB962C8B-B14F-4D97-AF65-F5344CB8AC3E}">
        <p14:creationId xmlns:p14="http://schemas.microsoft.com/office/powerpoint/2010/main" val="32011229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A9CBA3A-0617-3C43-AE12-858749723CB5}"/>
              </a:ext>
            </a:extLst>
          </p:cNvPr>
          <p:cNvSpPr>
            <a:spLocks noGrp="1" noChangeArrowheads="1"/>
          </p:cNvSpPr>
          <p:nvPr>
            <p:ph type="dt" sz="half" idx="10"/>
          </p:nvPr>
        </p:nvSpPr>
        <p:spPr>
          <a:ln/>
        </p:spPr>
        <p:txBody>
          <a:bodyPr/>
          <a:lstStyle>
            <a:lvl1pPr>
              <a:defRPr/>
            </a:lvl1pPr>
          </a:lstStyle>
          <a:p>
            <a:pPr>
              <a:defRPr/>
            </a:pPr>
            <a:fld id="{F309B754-6AB5-A543-AFD6-DC1A030E1269}" type="datetime1">
              <a:rPr lang="en-US" altLang="zh-CN" smtClean="0"/>
              <a:t>3/3/23</a:t>
            </a:fld>
            <a:endParaRPr lang="zh-CN" altLang="en-US"/>
          </a:p>
        </p:txBody>
      </p:sp>
      <p:sp>
        <p:nvSpPr>
          <p:cNvPr id="5" name="页脚占位符 5">
            <a:extLst>
              <a:ext uri="{FF2B5EF4-FFF2-40B4-BE49-F238E27FC236}">
                <a16:creationId xmlns:a16="http://schemas.microsoft.com/office/drawing/2014/main" id="{C369AD1A-DD04-954C-ADFF-218D4F7F6D8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53B4E73D-FD2C-8248-967A-D8985AC9B1AC}"/>
              </a:ext>
            </a:extLst>
          </p:cNvPr>
          <p:cNvSpPr>
            <a:spLocks noGrp="1" noChangeArrowheads="1"/>
          </p:cNvSpPr>
          <p:nvPr>
            <p:ph type="sldNum" sz="quarter" idx="12"/>
          </p:nvPr>
        </p:nvSpPr>
        <p:spPr>
          <a:ln/>
        </p:spPr>
        <p:txBody>
          <a:bodyPr/>
          <a:lstStyle>
            <a:lvl1pPr>
              <a:defRPr/>
            </a:lvl1pPr>
          </a:lstStyle>
          <a:p>
            <a:fld id="{203BF901-B82C-C846-AC14-55A6A376F6B5}" type="slidenum">
              <a:rPr lang="zh-CN" altLang="en-US"/>
              <a:pPr/>
              <a:t>‹#›</a:t>
            </a:fld>
            <a:endParaRPr lang="zh-CN" altLang="en-US"/>
          </a:p>
        </p:txBody>
      </p:sp>
    </p:spTree>
    <p:extLst>
      <p:ext uri="{BB962C8B-B14F-4D97-AF65-F5344CB8AC3E}">
        <p14:creationId xmlns:p14="http://schemas.microsoft.com/office/powerpoint/2010/main" val="163176680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B7418279-5836-5E4E-B0AA-FD99D338F749}"/>
              </a:ext>
            </a:extLst>
          </p:cNvPr>
          <p:cNvSpPr>
            <a:spLocks noGrp="1" noChangeArrowheads="1"/>
          </p:cNvSpPr>
          <p:nvPr>
            <p:ph type="dt" sz="half" idx="10"/>
          </p:nvPr>
        </p:nvSpPr>
        <p:spPr>
          <a:ln/>
        </p:spPr>
        <p:txBody>
          <a:bodyPr/>
          <a:lstStyle>
            <a:lvl1pPr>
              <a:defRPr/>
            </a:lvl1pPr>
          </a:lstStyle>
          <a:p>
            <a:pPr>
              <a:defRPr/>
            </a:pPr>
            <a:fld id="{33DFEFC7-CAC9-D446-9555-3EB076A1AA69}" type="datetime1">
              <a:rPr lang="en-US" altLang="zh-CN" smtClean="0"/>
              <a:t>3/3/23</a:t>
            </a:fld>
            <a:endParaRPr lang="zh-CN" altLang="en-US"/>
          </a:p>
        </p:txBody>
      </p:sp>
      <p:sp>
        <p:nvSpPr>
          <p:cNvPr id="5" name="页脚占位符 4">
            <a:extLst>
              <a:ext uri="{FF2B5EF4-FFF2-40B4-BE49-F238E27FC236}">
                <a16:creationId xmlns:a16="http://schemas.microsoft.com/office/drawing/2014/main" id="{590C0718-03FE-4743-B3F0-344B8C216DC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FE3711D-3B2E-0346-B964-7815DA8F11F0}"/>
              </a:ext>
            </a:extLst>
          </p:cNvPr>
          <p:cNvSpPr>
            <a:spLocks noGrp="1" noChangeArrowheads="1"/>
          </p:cNvSpPr>
          <p:nvPr>
            <p:ph type="sldNum" sz="quarter" idx="12"/>
          </p:nvPr>
        </p:nvSpPr>
        <p:spPr>
          <a:ln/>
        </p:spPr>
        <p:txBody>
          <a:bodyPr/>
          <a:lstStyle>
            <a:lvl1pPr>
              <a:defRPr/>
            </a:lvl1pPr>
          </a:lstStyle>
          <a:p>
            <a:fld id="{1FDD35FC-781B-EC42-AC3F-DAF392B7BE7C}" type="slidenum">
              <a:rPr lang="zh-CN" altLang="en-US"/>
              <a:pPr/>
              <a:t>‹#›</a:t>
            </a:fld>
            <a:endParaRPr lang="zh-CN" altLang="en-US"/>
          </a:p>
        </p:txBody>
      </p:sp>
    </p:spTree>
    <p:extLst>
      <p:ext uri="{BB962C8B-B14F-4D97-AF65-F5344CB8AC3E}">
        <p14:creationId xmlns:p14="http://schemas.microsoft.com/office/powerpoint/2010/main" val="164102226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B6693B8-6F35-E545-A746-968A949D056E}"/>
              </a:ext>
            </a:extLst>
          </p:cNvPr>
          <p:cNvSpPr>
            <a:spLocks noGrp="1" noChangeArrowheads="1"/>
          </p:cNvSpPr>
          <p:nvPr>
            <p:ph type="dt" sz="half" idx="10"/>
          </p:nvPr>
        </p:nvSpPr>
        <p:spPr>
          <a:ln/>
        </p:spPr>
        <p:txBody>
          <a:bodyPr/>
          <a:lstStyle>
            <a:lvl1pPr>
              <a:defRPr/>
            </a:lvl1pPr>
          </a:lstStyle>
          <a:p>
            <a:pPr>
              <a:defRPr/>
            </a:pPr>
            <a:fld id="{3C9087D5-EE1D-854F-BB1A-C813D18F2DEF}" type="datetime1">
              <a:rPr lang="en-US" altLang="zh-CN" smtClean="0"/>
              <a:t>3/3/23</a:t>
            </a:fld>
            <a:endParaRPr lang="zh-CN" altLang="en-US"/>
          </a:p>
        </p:txBody>
      </p:sp>
      <p:sp>
        <p:nvSpPr>
          <p:cNvPr id="5" name="页脚占位符 4">
            <a:extLst>
              <a:ext uri="{FF2B5EF4-FFF2-40B4-BE49-F238E27FC236}">
                <a16:creationId xmlns:a16="http://schemas.microsoft.com/office/drawing/2014/main" id="{8A99E5E5-C102-9046-B481-A8B40C36D9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36BAC71-6F1D-A04E-9CB8-AED0EBA39BE3}"/>
              </a:ext>
            </a:extLst>
          </p:cNvPr>
          <p:cNvSpPr>
            <a:spLocks noGrp="1" noChangeArrowheads="1"/>
          </p:cNvSpPr>
          <p:nvPr>
            <p:ph type="sldNum" sz="quarter" idx="12"/>
          </p:nvPr>
        </p:nvSpPr>
        <p:spPr>
          <a:ln/>
        </p:spPr>
        <p:txBody>
          <a:bodyPr/>
          <a:lstStyle>
            <a:lvl1pPr>
              <a:defRPr/>
            </a:lvl1pPr>
          </a:lstStyle>
          <a:p>
            <a:fld id="{69E548D4-152F-C04E-A88C-9B4842267FAD}" type="slidenum">
              <a:rPr lang="zh-CN" altLang="en-US"/>
              <a:pPr/>
              <a:t>‹#›</a:t>
            </a:fld>
            <a:endParaRPr lang="zh-CN" altLang="en-US"/>
          </a:p>
        </p:txBody>
      </p:sp>
    </p:spTree>
    <p:extLst>
      <p:ext uri="{BB962C8B-B14F-4D97-AF65-F5344CB8AC3E}">
        <p14:creationId xmlns:p14="http://schemas.microsoft.com/office/powerpoint/2010/main" val="1666848151"/>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B8A2FAC-2A2F-5E4C-8FD5-B1CDFE6C469F}"/>
              </a:ext>
            </a:extLst>
          </p:cNvPr>
          <p:cNvSpPr>
            <a:spLocks noGrp="1" noChangeArrowheads="1"/>
          </p:cNvSpPr>
          <p:nvPr>
            <p:ph type="dt" sz="half" idx="10"/>
          </p:nvPr>
        </p:nvSpPr>
        <p:spPr>
          <a:ln/>
        </p:spPr>
        <p:txBody>
          <a:bodyPr/>
          <a:lstStyle>
            <a:lvl1pPr>
              <a:defRPr/>
            </a:lvl1pPr>
          </a:lstStyle>
          <a:p>
            <a:pPr>
              <a:defRPr/>
            </a:pPr>
            <a:fld id="{0ECF0BB5-F0D6-1F46-B04B-FD472505B191}" type="datetime1">
              <a:rPr lang="en-US" altLang="zh-CN" smtClean="0"/>
              <a:t>3/3/23</a:t>
            </a:fld>
            <a:endParaRPr lang="zh-CN" altLang="en-US"/>
          </a:p>
        </p:txBody>
      </p:sp>
      <p:sp>
        <p:nvSpPr>
          <p:cNvPr id="5" name="页脚占位符 4">
            <a:extLst>
              <a:ext uri="{FF2B5EF4-FFF2-40B4-BE49-F238E27FC236}">
                <a16:creationId xmlns:a16="http://schemas.microsoft.com/office/drawing/2014/main" id="{36A47DF8-993A-7449-A602-4BC5FBA6D8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CE2AFAE-43ED-AC4A-BDA3-757D2E827245}"/>
              </a:ext>
            </a:extLst>
          </p:cNvPr>
          <p:cNvSpPr>
            <a:spLocks noGrp="1" noChangeArrowheads="1"/>
          </p:cNvSpPr>
          <p:nvPr>
            <p:ph type="sldNum" sz="quarter" idx="12"/>
          </p:nvPr>
        </p:nvSpPr>
        <p:spPr>
          <a:ln/>
        </p:spPr>
        <p:txBody>
          <a:bodyPr/>
          <a:lstStyle>
            <a:lvl1pPr>
              <a:defRPr/>
            </a:lvl1pPr>
          </a:lstStyle>
          <a:p>
            <a:fld id="{A3E7FA86-86A4-3444-A1D4-5128ECD2AE2D}" type="slidenum">
              <a:rPr lang="zh-CN" altLang="en-US"/>
              <a:pPr/>
              <a:t>‹#›</a:t>
            </a:fld>
            <a:endParaRPr lang="zh-CN" altLang="en-US"/>
          </a:p>
        </p:txBody>
      </p:sp>
    </p:spTree>
    <p:extLst>
      <p:ext uri="{BB962C8B-B14F-4D97-AF65-F5344CB8AC3E}">
        <p14:creationId xmlns:p14="http://schemas.microsoft.com/office/powerpoint/2010/main" val="12815622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8E55409-4CF4-B246-97CE-B6EEFC28B4D3}"/>
              </a:ext>
            </a:extLst>
          </p:cNvPr>
          <p:cNvSpPr>
            <a:spLocks noGrp="1" noChangeArrowheads="1"/>
          </p:cNvSpPr>
          <p:nvPr>
            <p:ph type="dt" sz="half" idx="10"/>
          </p:nvPr>
        </p:nvSpPr>
        <p:spPr>
          <a:ln/>
        </p:spPr>
        <p:txBody>
          <a:bodyPr/>
          <a:lstStyle>
            <a:lvl1pPr>
              <a:defRPr/>
            </a:lvl1pPr>
          </a:lstStyle>
          <a:p>
            <a:pPr>
              <a:defRPr/>
            </a:pPr>
            <a:fld id="{60B33E72-C55A-DC4D-87AB-EC8352FDD494}" type="datetime1">
              <a:rPr lang="en-US" altLang="zh-CN" smtClean="0"/>
              <a:t>3/3/23</a:t>
            </a:fld>
            <a:endParaRPr lang="zh-CN" altLang="en-US"/>
          </a:p>
        </p:txBody>
      </p:sp>
      <p:sp>
        <p:nvSpPr>
          <p:cNvPr id="6" name="页脚占位符 4">
            <a:extLst>
              <a:ext uri="{FF2B5EF4-FFF2-40B4-BE49-F238E27FC236}">
                <a16:creationId xmlns:a16="http://schemas.microsoft.com/office/drawing/2014/main" id="{8477B00F-46BE-014D-88A5-6772D0F5A87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A4E5FFF-DCAF-D54C-A188-304F99EE94BF}"/>
              </a:ext>
            </a:extLst>
          </p:cNvPr>
          <p:cNvSpPr>
            <a:spLocks noGrp="1" noChangeArrowheads="1"/>
          </p:cNvSpPr>
          <p:nvPr>
            <p:ph type="sldNum" sz="quarter" idx="12"/>
          </p:nvPr>
        </p:nvSpPr>
        <p:spPr>
          <a:ln/>
        </p:spPr>
        <p:txBody>
          <a:bodyPr/>
          <a:lstStyle>
            <a:lvl1pPr>
              <a:defRPr/>
            </a:lvl1pPr>
          </a:lstStyle>
          <a:p>
            <a:fld id="{A266712B-AAD8-B24F-B38A-9A614F828418}" type="slidenum">
              <a:rPr lang="zh-CN" altLang="en-US"/>
              <a:pPr/>
              <a:t>‹#›</a:t>
            </a:fld>
            <a:endParaRPr lang="zh-CN" altLang="en-US"/>
          </a:p>
        </p:txBody>
      </p:sp>
    </p:spTree>
    <p:extLst>
      <p:ext uri="{BB962C8B-B14F-4D97-AF65-F5344CB8AC3E}">
        <p14:creationId xmlns:p14="http://schemas.microsoft.com/office/powerpoint/2010/main" val="12279649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41B19E6-BC1F-5947-B0CD-280DD8975372}"/>
              </a:ext>
            </a:extLst>
          </p:cNvPr>
          <p:cNvSpPr>
            <a:spLocks noGrp="1" noChangeArrowheads="1"/>
          </p:cNvSpPr>
          <p:nvPr>
            <p:ph type="dt" sz="half" idx="10"/>
          </p:nvPr>
        </p:nvSpPr>
        <p:spPr>
          <a:ln/>
        </p:spPr>
        <p:txBody>
          <a:bodyPr/>
          <a:lstStyle>
            <a:lvl1pPr>
              <a:defRPr/>
            </a:lvl1pPr>
          </a:lstStyle>
          <a:p>
            <a:pPr>
              <a:defRPr/>
            </a:pPr>
            <a:fld id="{8F991044-5780-8047-AB32-8442925684C4}" type="datetime1">
              <a:rPr lang="en-US" altLang="zh-CN" smtClean="0"/>
              <a:t>3/3/23</a:t>
            </a:fld>
            <a:endParaRPr lang="zh-CN" altLang="en-US"/>
          </a:p>
        </p:txBody>
      </p:sp>
      <p:sp>
        <p:nvSpPr>
          <p:cNvPr id="8" name="页脚占位符 4">
            <a:extLst>
              <a:ext uri="{FF2B5EF4-FFF2-40B4-BE49-F238E27FC236}">
                <a16:creationId xmlns:a16="http://schemas.microsoft.com/office/drawing/2014/main" id="{478AB694-65FB-6441-8CCB-8E255F5DC12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CDBAB34F-926A-DC41-AC70-22562A0D12B3}"/>
              </a:ext>
            </a:extLst>
          </p:cNvPr>
          <p:cNvSpPr>
            <a:spLocks noGrp="1" noChangeArrowheads="1"/>
          </p:cNvSpPr>
          <p:nvPr>
            <p:ph type="sldNum" sz="quarter" idx="12"/>
          </p:nvPr>
        </p:nvSpPr>
        <p:spPr>
          <a:ln/>
        </p:spPr>
        <p:txBody>
          <a:bodyPr/>
          <a:lstStyle>
            <a:lvl1pPr>
              <a:defRPr/>
            </a:lvl1pPr>
          </a:lstStyle>
          <a:p>
            <a:fld id="{4BB39C5C-B68D-FD4A-87DE-315398F1D801}" type="slidenum">
              <a:rPr lang="zh-CN" altLang="en-US"/>
              <a:pPr/>
              <a:t>‹#›</a:t>
            </a:fld>
            <a:endParaRPr lang="zh-CN" altLang="en-US"/>
          </a:p>
        </p:txBody>
      </p:sp>
    </p:spTree>
    <p:extLst>
      <p:ext uri="{BB962C8B-B14F-4D97-AF65-F5344CB8AC3E}">
        <p14:creationId xmlns:p14="http://schemas.microsoft.com/office/powerpoint/2010/main" val="53204461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2019CB-E21B-5A49-AEC6-E43CBB8813E7}"/>
              </a:ext>
            </a:extLst>
          </p:cNvPr>
          <p:cNvSpPr>
            <a:spLocks noGrp="1" noChangeArrowheads="1"/>
          </p:cNvSpPr>
          <p:nvPr>
            <p:ph type="dt" sz="half" idx="10"/>
          </p:nvPr>
        </p:nvSpPr>
        <p:spPr>
          <a:ln/>
        </p:spPr>
        <p:txBody>
          <a:bodyPr/>
          <a:lstStyle>
            <a:lvl1pPr>
              <a:defRPr/>
            </a:lvl1pPr>
          </a:lstStyle>
          <a:p>
            <a:pPr>
              <a:defRPr/>
            </a:pPr>
            <a:fld id="{30348DC1-FF2C-2449-BA4D-D48C86B125A1}" type="datetime1">
              <a:rPr lang="en-US" altLang="zh-CN" smtClean="0"/>
              <a:t>3/3/23</a:t>
            </a:fld>
            <a:endParaRPr lang="zh-CN" altLang="en-US"/>
          </a:p>
        </p:txBody>
      </p:sp>
      <p:sp>
        <p:nvSpPr>
          <p:cNvPr id="4" name="页脚占位符 4">
            <a:extLst>
              <a:ext uri="{FF2B5EF4-FFF2-40B4-BE49-F238E27FC236}">
                <a16:creationId xmlns:a16="http://schemas.microsoft.com/office/drawing/2014/main" id="{778D7013-B443-514B-98CD-5D37B17ED3C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6CD6247F-DA5E-3F4F-92BE-07FA2A3A62DC}"/>
              </a:ext>
            </a:extLst>
          </p:cNvPr>
          <p:cNvSpPr>
            <a:spLocks noGrp="1" noChangeArrowheads="1"/>
          </p:cNvSpPr>
          <p:nvPr>
            <p:ph type="sldNum" sz="quarter" idx="12"/>
          </p:nvPr>
        </p:nvSpPr>
        <p:spPr>
          <a:ln/>
        </p:spPr>
        <p:txBody>
          <a:bodyPr/>
          <a:lstStyle>
            <a:lvl1pPr>
              <a:defRPr/>
            </a:lvl1pPr>
          </a:lstStyle>
          <a:p>
            <a:fld id="{A3284F26-4F21-7E4D-B67B-3A952E6573CD}" type="slidenum">
              <a:rPr lang="zh-CN" altLang="en-US"/>
              <a:pPr/>
              <a:t>‹#›</a:t>
            </a:fld>
            <a:endParaRPr lang="zh-CN" altLang="en-US"/>
          </a:p>
        </p:txBody>
      </p:sp>
    </p:spTree>
    <p:extLst>
      <p:ext uri="{BB962C8B-B14F-4D97-AF65-F5344CB8AC3E}">
        <p14:creationId xmlns:p14="http://schemas.microsoft.com/office/powerpoint/2010/main" val="325122272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F02C1BB-20CB-204C-B061-A336F3C8BAD6}"/>
              </a:ext>
            </a:extLst>
          </p:cNvPr>
          <p:cNvSpPr>
            <a:spLocks noGrp="1" noChangeArrowheads="1"/>
          </p:cNvSpPr>
          <p:nvPr>
            <p:ph type="dt" sz="half" idx="10"/>
          </p:nvPr>
        </p:nvSpPr>
        <p:spPr>
          <a:ln/>
        </p:spPr>
        <p:txBody>
          <a:bodyPr/>
          <a:lstStyle>
            <a:lvl1pPr>
              <a:defRPr/>
            </a:lvl1pPr>
          </a:lstStyle>
          <a:p>
            <a:pPr>
              <a:defRPr/>
            </a:pPr>
            <a:fld id="{9856A7A4-13E5-DA4B-A893-D8EB1C5F9A1E}" type="datetime1">
              <a:rPr lang="en-US" altLang="zh-CN" smtClean="0"/>
              <a:t>3/3/23</a:t>
            </a:fld>
            <a:endParaRPr lang="zh-CN" altLang="en-US"/>
          </a:p>
        </p:txBody>
      </p:sp>
      <p:sp>
        <p:nvSpPr>
          <p:cNvPr id="3" name="页脚占位符 4">
            <a:extLst>
              <a:ext uri="{FF2B5EF4-FFF2-40B4-BE49-F238E27FC236}">
                <a16:creationId xmlns:a16="http://schemas.microsoft.com/office/drawing/2014/main" id="{B1DD9F11-0717-174A-9785-F6C7931535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23B33EA9-A8C4-F44E-8CDC-AD13EE8129DF}"/>
              </a:ext>
            </a:extLst>
          </p:cNvPr>
          <p:cNvSpPr>
            <a:spLocks noGrp="1" noChangeArrowheads="1"/>
          </p:cNvSpPr>
          <p:nvPr>
            <p:ph type="sldNum" sz="quarter" idx="12"/>
          </p:nvPr>
        </p:nvSpPr>
        <p:spPr>
          <a:ln/>
        </p:spPr>
        <p:txBody>
          <a:bodyPr/>
          <a:lstStyle>
            <a:lvl1pPr>
              <a:defRPr/>
            </a:lvl1pPr>
          </a:lstStyle>
          <a:p>
            <a:fld id="{91748A91-654E-E642-A6FD-C60B1E82567A}" type="slidenum">
              <a:rPr lang="zh-CN" altLang="en-US"/>
              <a:pPr/>
              <a:t>‹#›</a:t>
            </a:fld>
            <a:endParaRPr lang="zh-CN" altLang="en-US"/>
          </a:p>
        </p:txBody>
      </p:sp>
    </p:spTree>
    <p:extLst>
      <p:ext uri="{BB962C8B-B14F-4D97-AF65-F5344CB8AC3E}">
        <p14:creationId xmlns:p14="http://schemas.microsoft.com/office/powerpoint/2010/main" val="72837831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006916E5-88AC-C64F-8EA2-F743E21E6B23}"/>
              </a:ext>
            </a:extLst>
          </p:cNvPr>
          <p:cNvSpPr>
            <a:spLocks noGrp="1" noChangeArrowheads="1"/>
          </p:cNvSpPr>
          <p:nvPr>
            <p:ph type="dt" sz="half" idx="10"/>
          </p:nvPr>
        </p:nvSpPr>
        <p:spPr>
          <a:ln/>
        </p:spPr>
        <p:txBody>
          <a:bodyPr/>
          <a:lstStyle>
            <a:lvl1pPr>
              <a:defRPr/>
            </a:lvl1pPr>
          </a:lstStyle>
          <a:p>
            <a:pPr>
              <a:defRPr/>
            </a:pPr>
            <a:fld id="{B0B43A93-3955-AD4E-8F44-42394EC3C4D5}" type="datetime1">
              <a:rPr lang="en-US" altLang="zh-CN" smtClean="0"/>
              <a:t>3/3/23</a:t>
            </a:fld>
            <a:endParaRPr lang="zh-CN" altLang="en-US"/>
          </a:p>
        </p:txBody>
      </p:sp>
      <p:sp>
        <p:nvSpPr>
          <p:cNvPr id="6" name="页脚占位符 4">
            <a:extLst>
              <a:ext uri="{FF2B5EF4-FFF2-40B4-BE49-F238E27FC236}">
                <a16:creationId xmlns:a16="http://schemas.microsoft.com/office/drawing/2014/main" id="{FA854175-4F67-7946-8C01-5FDEC345D60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00AD62-FEB5-E348-976F-F612083914EF}"/>
              </a:ext>
            </a:extLst>
          </p:cNvPr>
          <p:cNvSpPr>
            <a:spLocks noGrp="1" noChangeArrowheads="1"/>
          </p:cNvSpPr>
          <p:nvPr>
            <p:ph type="sldNum" sz="quarter" idx="12"/>
          </p:nvPr>
        </p:nvSpPr>
        <p:spPr>
          <a:ln/>
        </p:spPr>
        <p:txBody>
          <a:bodyPr/>
          <a:lstStyle>
            <a:lvl1pPr>
              <a:defRPr/>
            </a:lvl1pPr>
          </a:lstStyle>
          <a:p>
            <a:fld id="{8FF09E2A-99F4-4F4F-973F-65227356958A}" type="slidenum">
              <a:rPr lang="zh-CN" altLang="en-US"/>
              <a:pPr/>
              <a:t>‹#›</a:t>
            </a:fld>
            <a:endParaRPr lang="zh-CN" altLang="en-US"/>
          </a:p>
        </p:txBody>
      </p:sp>
    </p:spTree>
    <p:extLst>
      <p:ext uri="{BB962C8B-B14F-4D97-AF65-F5344CB8AC3E}">
        <p14:creationId xmlns:p14="http://schemas.microsoft.com/office/powerpoint/2010/main" val="24403801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94BAC60-0DA8-624D-A7C4-D2A2A4BB854D}"/>
              </a:ext>
            </a:extLst>
          </p:cNvPr>
          <p:cNvSpPr>
            <a:spLocks noGrp="1" noChangeArrowheads="1"/>
          </p:cNvSpPr>
          <p:nvPr>
            <p:ph type="dt" sz="half" idx="10"/>
          </p:nvPr>
        </p:nvSpPr>
        <p:spPr>
          <a:ln/>
        </p:spPr>
        <p:txBody>
          <a:bodyPr/>
          <a:lstStyle>
            <a:lvl1pPr>
              <a:defRPr/>
            </a:lvl1pPr>
          </a:lstStyle>
          <a:p>
            <a:pPr>
              <a:defRPr/>
            </a:pPr>
            <a:fld id="{AC1606D7-FCA3-9443-9D76-5676C1E13511}" type="datetime1">
              <a:rPr lang="en-US" altLang="zh-CN" smtClean="0"/>
              <a:t>3/3/23</a:t>
            </a:fld>
            <a:endParaRPr lang="zh-CN" altLang="en-US"/>
          </a:p>
        </p:txBody>
      </p:sp>
      <p:sp>
        <p:nvSpPr>
          <p:cNvPr id="5" name="页脚占位符 4">
            <a:extLst>
              <a:ext uri="{FF2B5EF4-FFF2-40B4-BE49-F238E27FC236}">
                <a16:creationId xmlns:a16="http://schemas.microsoft.com/office/drawing/2014/main" id="{A4203938-891F-BD44-8F19-151DF59D4AF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E1EC3-E7F3-D744-9326-1FF4A891E0B8}"/>
              </a:ext>
            </a:extLst>
          </p:cNvPr>
          <p:cNvSpPr>
            <a:spLocks noGrp="1" noChangeArrowheads="1"/>
          </p:cNvSpPr>
          <p:nvPr>
            <p:ph type="sldNum" sz="quarter" idx="12"/>
          </p:nvPr>
        </p:nvSpPr>
        <p:spPr>
          <a:ln/>
        </p:spPr>
        <p:txBody>
          <a:bodyPr/>
          <a:lstStyle>
            <a:lvl1pPr>
              <a:defRPr/>
            </a:lvl1pPr>
          </a:lstStyle>
          <a:p>
            <a:fld id="{E3AFD05E-26CD-0F44-849A-F3ED722806A8}" type="slidenum">
              <a:rPr lang="zh-CN" altLang="en-US"/>
              <a:pPr/>
              <a:t>‹#›</a:t>
            </a:fld>
            <a:endParaRPr lang="zh-CN" altLang="en-US"/>
          </a:p>
        </p:txBody>
      </p:sp>
      <p:pic>
        <p:nvPicPr>
          <p:cNvPr id="7" name="Picture 6">
            <a:extLst>
              <a:ext uri="{FF2B5EF4-FFF2-40B4-BE49-F238E27FC236}">
                <a16:creationId xmlns:a16="http://schemas.microsoft.com/office/drawing/2014/main" id="{362E706E-194A-5E4D-B772-16D05B01AC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44985336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17ADB10-D499-0048-9A11-49F9C14D4EAF}"/>
              </a:ext>
            </a:extLst>
          </p:cNvPr>
          <p:cNvSpPr>
            <a:spLocks noGrp="1" noChangeArrowheads="1"/>
          </p:cNvSpPr>
          <p:nvPr>
            <p:ph type="dt" sz="half" idx="10"/>
          </p:nvPr>
        </p:nvSpPr>
        <p:spPr>
          <a:ln/>
        </p:spPr>
        <p:txBody>
          <a:bodyPr/>
          <a:lstStyle>
            <a:lvl1pPr>
              <a:defRPr/>
            </a:lvl1pPr>
          </a:lstStyle>
          <a:p>
            <a:pPr>
              <a:defRPr/>
            </a:pPr>
            <a:fld id="{BD4CF4D0-C78D-1746-8BBC-FD3FF766128F}" type="datetime1">
              <a:rPr lang="en-US" altLang="zh-CN" smtClean="0"/>
              <a:t>3/3/23</a:t>
            </a:fld>
            <a:endParaRPr lang="zh-CN" altLang="en-US"/>
          </a:p>
        </p:txBody>
      </p:sp>
      <p:sp>
        <p:nvSpPr>
          <p:cNvPr id="6" name="页脚占位符 4">
            <a:extLst>
              <a:ext uri="{FF2B5EF4-FFF2-40B4-BE49-F238E27FC236}">
                <a16:creationId xmlns:a16="http://schemas.microsoft.com/office/drawing/2014/main" id="{BC361501-2F4E-774F-ACCB-F34AA22E1F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8A8DE0-A504-7249-AAC7-BF341F449EBD}"/>
              </a:ext>
            </a:extLst>
          </p:cNvPr>
          <p:cNvSpPr>
            <a:spLocks noGrp="1" noChangeArrowheads="1"/>
          </p:cNvSpPr>
          <p:nvPr>
            <p:ph type="sldNum" sz="quarter" idx="12"/>
          </p:nvPr>
        </p:nvSpPr>
        <p:spPr>
          <a:ln/>
        </p:spPr>
        <p:txBody>
          <a:bodyPr/>
          <a:lstStyle>
            <a:lvl1pPr>
              <a:defRPr/>
            </a:lvl1pPr>
          </a:lstStyle>
          <a:p>
            <a:fld id="{E7949832-7897-A448-AC2E-A168D8A7C167}" type="slidenum">
              <a:rPr lang="zh-CN" altLang="en-US"/>
              <a:pPr/>
              <a:t>‹#›</a:t>
            </a:fld>
            <a:endParaRPr lang="zh-CN" altLang="en-US"/>
          </a:p>
        </p:txBody>
      </p:sp>
    </p:spTree>
    <p:extLst>
      <p:ext uri="{BB962C8B-B14F-4D97-AF65-F5344CB8AC3E}">
        <p14:creationId xmlns:p14="http://schemas.microsoft.com/office/powerpoint/2010/main" val="174214793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26E5EC-872B-1A4A-B16C-716F2511D1CC}"/>
              </a:ext>
            </a:extLst>
          </p:cNvPr>
          <p:cNvSpPr>
            <a:spLocks noGrp="1" noChangeArrowheads="1"/>
          </p:cNvSpPr>
          <p:nvPr>
            <p:ph type="dt" sz="half" idx="10"/>
          </p:nvPr>
        </p:nvSpPr>
        <p:spPr>
          <a:ln/>
        </p:spPr>
        <p:txBody>
          <a:bodyPr/>
          <a:lstStyle>
            <a:lvl1pPr>
              <a:defRPr/>
            </a:lvl1pPr>
          </a:lstStyle>
          <a:p>
            <a:pPr>
              <a:defRPr/>
            </a:pPr>
            <a:fld id="{7F5555E0-EF7B-094B-A080-0B99E63AAFB0}" type="datetime1">
              <a:rPr lang="en-US" altLang="zh-CN" smtClean="0"/>
              <a:t>3/3/23</a:t>
            </a:fld>
            <a:endParaRPr lang="zh-CN" altLang="en-US"/>
          </a:p>
        </p:txBody>
      </p:sp>
      <p:sp>
        <p:nvSpPr>
          <p:cNvPr id="5" name="页脚占位符 4">
            <a:extLst>
              <a:ext uri="{FF2B5EF4-FFF2-40B4-BE49-F238E27FC236}">
                <a16:creationId xmlns:a16="http://schemas.microsoft.com/office/drawing/2014/main" id="{693B583E-514D-5A46-814D-1DA65BCBA39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F75F6E61-A7F7-A142-AF06-5882022F957E}"/>
              </a:ext>
            </a:extLst>
          </p:cNvPr>
          <p:cNvSpPr>
            <a:spLocks noGrp="1" noChangeArrowheads="1"/>
          </p:cNvSpPr>
          <p:nvPr>
            <p:ph type="sldNum" sz="quarter" idx="12"/>
          </p:nvPr>
        </p:nvSpPr>
        <p:spPr>
          <a:ln/>
        </p:spPr>
        <p:txBody>
          <a:bodyPr/>
          <a:lstStyle>
            <a:lvl1pPr>
              <a:defRPr/>
            </a:lvl1pPr>
          </a:lstStyle>
          <a:p>
            <a:fld id="{06CB85B9-2ECF-E74B-A413-C50AE856B2DC}" type="slidenum">
              <a:rPr lang="zh-CN" altLang="en-US"/>
              <a:pPr/>
              <a:t>‹#›</a:t>
            </a:fld>
            <a:endParaRPr lang="zh-CN" altLang="en-US"/>
          </a:p>
        </p:txBody>
      </p:sp>
    </p:spTree>
    <p:extLst>
      <p:ext uri="{BB962C8B-B14F-4D97-AF65-F5344CB8AC3E}">
        <p14:creationId xmlns:p14="http://schemas.microsoft.com/office/powerpoint/2010/main" val="114719313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BC445DE-A7D2-444C-A767-6BF9B468D482}"/>
              </a:ext>
            </a:extLst>
          </p:cNvPr>
          <p:cNvSpPr>
            <a:spLocks noGrp="1" noChangeArrowheads="1"/>
          </p:cNvSpPr>
          <p:nvPr>
            <p:ph type="dt" sz="half" idx="10"/>
          </p:nvPr>
        </p:nvSpPr>
        <p:spPr>
          <a:ln/>
        </p:spPr>
        <p:txBody>
          <a:bodyPr/>
          <a:lstStyle>
            <a:lvl1pPr>
              <a:defRPr/>
            </a:lvl1pPr>
          </a:lstStyle>
          <a:p>
            <a:pPr>
              <a:defRPr/>
            </a:pPr>
            <a:fld id="{862D9A4D-29DD-4C48-A829-E7013E7AF0E5}" type="datetime1">
              <a:rPr lang="en-US" altLang="zh-CN" smtClean="0"/>
              <a:t>3/3/23</a:t>
            </a:fld>
            <a:endParaRPr lang="zh-CN" altLang="en-US"/>
          </a:p>
        </p:txBody>
      </p:sp>
      <p:sp>
        <p:nvSpPr>
          <p:cNvPr id="5" name="页脚占位符 4">
            <a:extLst>
              <a:ext uri="{FF2B5EF4-FFF2-40B4-BE49-F238E27FC236}">
                <a16:creationId xmlns:a16="http://schemas.microsoft.com/office/drawing/2014/main" id="{2DE837A1-E71D-9840-8EF3-8C7BB1477C7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6328214-2835-CB43-AC9B-5DCABF7D9852}"/>
              </a:ext>
            </a:extLst>
          </p:cNvPr>
          <p:cNvSpPr>
            <a:spLocks noGrp="1" noChangeArrowheads="1"/>
          </p:cNvSpPr>
          <p:nvPr>
            <p:ph type="sldNum" sz="quarter" idx="12"/>
          </p:nvPr>
        </p:nvSpPr>
        <p:spPr>
          <a:ln/>
        </p:spPr>
        <p:txBody>
          <a:bodyPr/>
          <a:lstStyle>
            <a:lvl1pPr>
              <a:defRPr/>
            </a:lvl1pPr>
          </a:lstStyle>
          <a:p>
            <a:fld id="{B6A0ED7A-4F4A-F94F-8DEF-B5098261059C}" type="slidenum">
              <a:rPr lang="zh-CN" altLang="en-US"/>
              <a:pPr/>
              <a:t>‹#›</a:t>
            </a:fld>
            <a:endParaRPr lang="zh-CN" altLang="en-US"/>
          </a:p>
        </p:txBody>
      </p:sp>
    </p:spTree>
    <p:extLst>
      <p:ext uri="{BB962C8B-B14F-4D97-AF65-F5344CB8AC3E}">
        <p14:creationId xmlns:p14="http://schemas.microsoft.com/office/powerpoint/2010/main" val="134835906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EB987CDA-69D9-FA43-A5DB-C7DE73ED68F7}"/>
              </a:ext>
            </a:extLst>
          </p:cNvPr>
          <p:cNvSpPr>
            <a:spLocks noGrp="1" noChangeArrowheads="1"/>
          </p:cNvSpPr>
          <p:nvPr>
            <p:ph type="dt" sz="half" idx="10"/>
          </p:nvPr>
        </p:nvSpPr>
        <p:spPr>
          <a:ln/>
        </p:spPr>
        <p:txBody>
          <a:bodyPr/>
          <a:lstStyle>
            <a:lvl1pPr>
              <a:defRPr/>
            </a:lvl1pPr>
          </a:lstStyle>
          <a:p>
            <a:pPr>
              <a:defRPr/>
            </a:pPr>
            <a:fld id="{64D0BEFC-BACC-CD43-B7EE-23578DFDC932}" type="datetime1">
              <a:rPr lang="en-US" altLang="zh-CN" smtClean="0"/>
              <a:t>3/3/23</a:t>
            </a:fld>
            <a:endParaRPr lang="zh-CN" altLang="en-US"/>
          </a:p>
        </p:txBody>
      </p:sp>
      <p:sp>
        <p:nvSpPr>
          <p:cNvPr id="5" name="页脚占位符 4">
            <a:extLst>
              <a:ext uri="{FF2B5EF4-FFF2-40B4-BE49-F238E27FC236}">
                <a16:creationId xmlns:a16="http://schemas.microsoft.com/office/drawing/2014/main" id="{97BC74C2-AEBA-8745-BC5F-5A2E051F15D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7FD01FA-1FAD-8242-A4C7-AE361A755953}"/>
              </a:ext>
            </a:extLst>
          </p:cNvPr>
          <p:cNvSpPr>
            <a:spLocks noGrp="1" noChangeArrowheads="1"/>
          </p:cNvSpPr>
          <p:nvPr>
            <p:ph type="sldNum" sz="quarter" idx="12"/>
          </p:nvPr>
        </p:nvSpPr>
        <p:spPr>
          <a:ln/>
        </p:spPr>
        <p:txBody>
          <a:bodyPr/>
          <a:lstStyle>
            <a:lvl1pPr>
              <a:defRPr/>
            </a:lvl1pPr>
          </a:lstStyle>
          <a:p>
            <a:fld id="{49B16118-DFA5-B143-AD5F-4388C0AA9B6B}" type="slidenum">
              <a:rPr lang="zh-CN" altLang="en-US"/>
              <a:pPr/>
              <a:t>‹#›</a:t>
            </a:fld>
            <a:endParaRPr lang="zh-CN" altLang="en-US"/>
          </a:p>
        </p:txBody>
      </p:sp>
    </p:spTree>
    <p:extLst>
      <p:ext uri="{BB962C8B-B14F-4D97-AF65-F5344CB8AC3E}">
        <p14:creationId xmlns:p14="http://schemas.microsoft.com/office/powerpoint/2010/main" val="20331293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ECE1BF9-F848-7042-B836-6DECA9BF42F7}"/>
              </a:ext>
            </a:extLst>
          </p:cNvPr>
          <p:cNvSpPr>
            <a:spLocks noGrp="1" noChangeArrowheads="1"/>
          </p:cNvSpPr>
          <p:nvPr>
            <p:ph type="dt" sz="half" idx="10"/>
          </p:nvPr>
        </p:nvSpPr>
        <p:spPr>
          <a:ln/>
        </p:spPr>
        <p:txBody>
          <a:bodyPr/>
          <a:lstStyle>
            <a:lvl1pPr>
              <a:defRPr/>
            </a:lvl1pPr>
          </a:lstStyle>
          <a:p>
            <a:pPr>
              <a:defRPr/>
            </a:pPr>
            <a:fld id="{447743F6-92A9-F94D-8068-C4D750DA3174}" type="datetime1">
              <a:rPr lang="en-US" altLang="zh-CN" smtClean="0"/>
              <a:t>3/3/23</a:t>
            </a:fld>
            <a:endParaRPr lang="zh-CN" altLang="en-US"/>
          </a:p>
        </p:txBody>
      </p:sp>
      <p:sp>
        <p:nvSpPr>
          <p:cNvPr id="5" name="页脚占位符 4">
            <a:extLst>
              <a:ext uri="{FF2B5EF4-FFF2-40B4-BE49-F238E27FC236}">
                <a16:creationId xmlns:a16="http://schemas.microsoft.com/office/drawing/2014/main" id="{17838C3E-22E3-C442-93B7-A643F550AE5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1C91ACA-7C6F-C948-B465-FA696480564B}"/>
              </a:ext>
            </a:extLst>
          </p:cNvPr>
          <p:cNvSpPr>
            <a:spLocks noGrp="1" noChangeArrowheads="1"/>
          </p:cNvSpPr>
          <p:nvPr>
            <p:ph type="sldNum" sz="quarter" idx="12"/>
          </p:nvPr>
        </p:nvSpPr>
        <p:spPr>
          <a:ln/>
        </p:spPr>
        <p:txBody>
          <a:bodyPr/>
          <a:lstStyle>
            <a:lvl1pPr>
              <a:defRPr/>
            </a:lvl1pPr>
          </a:lstStyle>
          <a:p>
            <a:fld id="{ADEC248D-9754-4D4D-8D2E-B6C1D84BD2CE}" type="slidenum">
              <a:rPr lang="zh-CN" altLang="en-US"/>
              <a:pPr/>
              <a:t>‹#›</a:t>
            </a:fld>
            <a:endParaRPr lang="zh-CN" altLang="en-US"/>
          </a:p>
        </p:txBody>
      </p:sp>
    </p:spTree>
    <p:extLst>
      <p:ext uri="{BB962C8B-B14F-4D97-AF65-F5344CB8AC3E}">
        <p14:creationId xmlns:p14="http://schemas.microsoft.com/office/powerpoint/2010/main" val="142386400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BE1985B-72C3-314B-A996-83C4D924FCF2}"/>
              </a:ext>
            </a:extLst>
          </p:cNvPr>
          <p:cNvSpPr>
            <a:spLocks noGrp="1" noChangeArrowheads="1"/>
          </p:cNvSpPr>
          <p:nvPr>
            <p:ph type="dt" sz="half" idx="10"/>
          </p:nvPr>
        </p:nvSpPr>
        <p:spPr>
          <a:ln/>
        </p:spPr>
        <p:txBody>
          <a:bodyPr/>
          <a:lstStyle>
            <a:lvl1pPr>
              <a:defRPr/>
            </a:lvl1pPr>
          </a:lstStyle>
          <a:p>
            <a:pPr>
              <a:defRPr/>
            </a:pPr>
            <a:fld id="{B7492A9F-EC36-1645-9619-88421F82AF85}" type="datetime1">
              <a:rPr lang="en-US" altLang="zh-CN" smtClean="0"/>
              <a:t>3/3/23</a:t>
            </a:fld>
            <a:endParaRPr lang="zh-CN" altLang="en-US"/>
          </a:p>
        </p:txBody>
      </p:sp>
      <p:sp>
        <p:nvSpPr>
          <p:cNvPr id="5" name="页脚占位符 4">
            <a:extLst>
              <a:ext uri="{FF2B5EF4-FFF2-40B4-BE49-F238E27FC236}">
                <a16:creationId xmlns:a16="http://schemas.microsoft.com/office/drawing/2014/main" id="{17C180E8-8221-F444-B330-816DC5CD80B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DA39966-C2F0-734F-B864-95DCD918FB8B}"/>
              </a:ext>
            </a:extLst>
          </p:cNvPr>
          <p:cNvSpPr>
            <a:spLocks noGrp="1" noChangeArrowheads="1"/>
          </p:cNvSpPr>
          <p:nvPr>
            <p:ph type="sldNum" sz="quarter" idx="12"/>
          </p:nvPr>
        </p:nvSpPr>
        <p:spPr>
          <a:ln/>
        </p:spPr>
        <p:txBody>
          <a:bodyPr/>
          <a:lstStyle>
            <a:lvl1pPr>
              <a:defRPr/>
            </a:lvl1pPr>
          </a:lstStyle>
          <a:p>
            <a:fld id="{1C70E08A-2701-E04C-B159-47940852741B}" type="slidenum">
              <a:rPr lang="zh-CN" altLang="en-US"/>
              <a:pPr/>
              <a:t>‹#›</a:t>
            </a:fld>
            <a:endParaRPr lang="zh-CN" altLang="en-US"/>
          </a:p>
        </p:txBody>
      </p:sp>
    </p:spTree>
    <p:extLst>
      <p:ext uri="{BB962C8B-B14F-4D97-AF65-F5344CB8AC3E}">
        <p14:creationId xmlns:p14="http://schemas.microsoft.com/office/powerpoint/2010/main" val="87644052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E1D3AFE2-3D20-ED43-838F-35A5CAE4EC36}"/>
              </a:ext>
            </a:extLst>
          </p:cNvPr>
          <p:cNvSpPr>
            <a:spLocks noGrp="1" noChangeArrowheads="1"/>
          </p:cNvSpPr>
          <p:nvPr>
            <p:ph type="dt" sz="half" idx="10"/>
          </p:nvPr>
        </p:nvSpPr>
        <p:spPr>
          <a:ln/>
        </p:spPr>
        <p:txBody>
          <a:bodyPr/>
          <a:lstStyle>
            <a:lvl1pPr>
              <a:defRPr/>
            </a:lvl1pPr>
          </a:lstStyle>
          <a:p>
            <a:pPr>
              <a:defRPr/>
            </a:pPr>
            <a:fld id="{A82FA575-31E6-9D45-8BDA-72DFAA24510D}" type="datetime1">
              <a:rPr lang="en-US" altLang="zh-CN" smtClean="0"/>
              <a:t>3/3/23</a:t>
            </a:fld>
            <a:endParaRPr lang="zh-CN" altLang="en-US"/>
          </a:p>
        </p:txBody>
      </p:sp>
      <p:sp>
        <p:nvSpPr>
          <p:cNvPr id="6" name="页脚占位符 4">
            <a:extLst>
              <a:ext uri="{FF2B5EF4-FFF2-40B4-BE49-F238E27FC236}">
                <a16:creationId xmlns:a16="http://schemas.microsoft.com/office/drawing/2014/main" id="{BFBF344A-ADAB-B345-934D-E6BF7CBF2F0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8AC03F2-1B3A-2F4F-9894-0B9234DB54AC}"/>
              </a:ext>
            </a:extLst>
          </p:cNvPr>
          <p:cNvSpPr>
            <a:spLocks noGrp="1" noChangeArrowheads="1"/>
          </p:cNvSpPr>
          <p:nvPr>
            <p:ph type="sldNum" sz="quarter" idx="12"/>
          </p:nvPr>
        </p:nvSpPr>
        <p:spPr>
          <a:ln/>
        </p:spPr>
        <p:txBody>
          <a:bodyPr/>
          <a:lstStyle>
            <a:lvl1pPr>
              <a:defRPr/>
            </a:lvl1pPr>
          </a:lstStyle>
          <a:p>
            <a:fld id="{5FEFF8B6-6F94-894A-8922-B2FC0650379E}" type="slidenum">
              <a:rPr lang="zh-CN" altLang="en-US"/>
              <a:pPr/>
              <a:t>‹#›</a:t>
            </a:fld>
            <a:endParaRPr lang="zh-CN" altLang="en-US"/>
          </a:p>
        </p:txBody>
      </p:sp>
    </p:spTree>
    <p:extLst>
      <p:ext uri="{BB962C8B-B14F-4D97-AF65-F5344CB8AC3E}">
        <p14:creationId xmlns:p14="http://schemas.microsoft.com/office/powerpoint/2010/main" val="268161673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B629BC42-E80F-F74B-8D05-7F7EA1463D83}"/>
              </a:ext>
            </a:extLst>
          </p:cNvPr>
          <p:cNvSpPr>
            <a:spLocks noGrp="1" noChangeArrowheads="1"/>
          </p:cNvSpPr>
          <p:nvPr>
            <p:ph type="dt" sz="half" idx="10"/>
          </p:nvPr>
        </p:nvSpPr>
        <p:spPr>
          <a:ln/>
        </p:spPr>
        <p:txBody>
          <a:bodyPr/>
          <a:lstStyle>
            <a:lvl1pPr>
              <a:defRPr/>
            </a:lvl1pPr>
          </a:lstStyle>
          <a:p>
            <a:pPr>
              <a:defRPr/>
            </a:pPr>
            <a:fld id="{07389617-B08B-6D40-938F-A7C8D6B51345}" type="datetime1">
              <a:rPr lang="en-US" altLang="zh-CN" smtClean="0"/>
              <a:t>3/3/23</a:t>
            </a:fld>
            <a:endParaRPr lang="zh-CN" altLang="en-US"/>
          </a:p>
        </p:txBody>
      </p:sp>
      <p:sp>
        <p:nvSpPr>
          <p:cNvPr id="8" name="页脚占位符 4">
            <a:extLst>
              <a:ext uri="{FF2B5EF4-FFF2-40B4-BE49-F238E27FC236}">
                <a16:creationId xmlns:a16="http://schemas.microsoft.com/office/drawing/2014/main" id="{FD9CC50D-4BA5-0345-B904-294FF6C15E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26EDC1F-213F-A84E-B977-855511835DC9}"/>
              </a:ext>
            </a:extLst>
          </p:cNvPr>
          <p:cNvSpPr>
            <a:spLocks noGrp="1" noChangeArrowheads="1"/>
          </p:cNvSpPr>
          <p:nvPr>
            <p:ph type="sldNum" sz="quarter" idx="12"/>
          </p:nvPr>
        </p:nvSpPr>
        <p:spPr>
          <a:ln/>
        </p:spPr>
        <p:txBody>
          <a:bodyPr/>
          <a:lstStyle>
            <a:lvl1pPr>
              <a:defRPr/>
            </a:lvl1pPr>
          </a:lstStyle>
          <a:p>
            <a:fld id="{A9887F62-FA4A-E74E-9B4E-3EC9F1D28173}" type="slidenum">
              <a:rPr lang="zh-CN" altLang="en-US"/>
              <a:pPr/>
              <a:t>‹#›</a:t>
            </a:fld>
            <a:endParaRPr lang="zh-CN" altLang="en-US"/>
          </a:p>
        </p:txBody>
      </p:sp>
    </p:spTree>
    <p:extLst>
      <p:ext uri="{BB962C8B-B14F-4D97-AF65-F5344CB8AC3E}">
        <p14:creationId xmlns:p14="http://schemas.microsoft.com/office/powerpoint/2010/main" val="30454699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77580E-2D61-344A-B297-86472B071436}"/>
              </a:ext>
            </a:extLst>
          </p:cNvPr>
          <p:cNvSpPr>
            <a:spLocks noGrp="1" noChangeArrowheads="1"/>
          </p:cNvSpPr>
          <p:nvPr>
            <p:ph type="dt" sz="half" idx="10"/>
          </p:nvPr>
        </p:nvSpPr>
        <p:spPr>
          <a:ln/>
        </p:spPr>
        <p:txBody>
          <a:bodyPr/>
          <a:lstStyle>
            <a:lvl1pPr>
              <a:defRPr/>
            </a:lvl1pPr>
          </a:lstStyle>
          <a:p>
            <a:pPr>
              <a:defRPr/>
            </a:pPr>
            <a:fld id="{278EFDEA-B256-7C41-A12C-AC14B532FD22}" type="datetime1">
              <a:rPr lang="en-US" altLang="zh-CN" smtClean="0"/>
              <a:t>3/3/23</a:t>
            </a:fld>
            <a:endParaRPr lang="zh-CN" altLang="en-US"/>
          </a:p>
        </p:txBody>
      </p:sp>
      <p:sp>
        <p:nvSpPr>
          <p:cNvPr id="4" name="页脚占位符 4">
            <a:extLst>
              <a:ext uri="{FF2B5EF4-FFF2-40B4-BE49-F238E27FC236}">
                <a16:creationId xmlns:a16="http://schemas.microsoft.com/office/drawing/2014/main" id="{4BC2F982-888E-E045-AE71-DDF93A89385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0CA8FC03-6F84-F94B-AE8A-AE1A42513FEC}"/>
              </a:ext>
            </a:extLst>
          </p:cNvPr>
          <p:cNvSpPr>
            <a:spLocks noGrp="1" noChangeArrowheads="1"/>
          </p:cNvSpPr>
          <p:nvPr>
            <p:ph type="sldNum" sz="quarter" idx="12"/>
          </p:nvPr>
        </p:nvSpPr>
        <p:spPr>
          <a:ln/>
        </p:spPr>
        <p:txBody>
          <a:bodyPr/>
          <a:lstStyle>
            <a:lvl1pPr>
              <a:defRPr/>
            </a:lvl1pPr>
          </a:lstStyle>
          <a:p>
            <a:fld id="{3F2CCB82-3FBE-134B-B2C6-D7AECAB1881A}" type="slidenum">
              <a:rPr lang="zh-CN" altLang="en-US"/>
              <a:pPr/>
              <a:t>‹#›</a:t>
            </a:fld>
            <a:endParaRPr lang="zh-CN" altLang="en-US"/>
          </a:p>
        </p:txBody>
      </p:sp>
    </p:spTree>
    <p:extLst>
      <p:ext uri="{BB962C8B-B14F-4D97-AF65-F5344CB8AC3E}">
        <p14:creationId xmlns:p14="http://schemas.microsoft.com/office/powerpoint/2010/main" val="223586459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2EAD9BC4-96A1-0C45-BB04-F4CED1BCBD14}"/>
              </a:ext>
            </a:extLst>
          </p:cNvPr>
          <p:cNvSpPr>
            <a:spLocks noGrp="1" noChangeArrowheads="1"/>
          </p:cNvSpPr>
          <p:nvPr>
            <p:ph type="dt" sz="half" idx="10"/>
          </p:nvPr>
        </p:nvSpPr>
        <p:spPr>
          <a:ln/>
        </p:spPr>
        <p:txBody>
          <a:bodyPr/>
          <a:lstStyle>
            <a:lvl1pPr>
              <a:defRPr/>
            </a:lvl1pPr>
          </a:lstStyle>
          <a:p>
            <a:pPr>
              <a:defRPr/>
            </a:pPr>
            <a:fld id="{0D099908-E06C-774D-8F42-F0406DD7C18E}" type="datetime1">
              <a:rPr lang="en-US" altLang="zh-CN" smtClean="0"/>
              <a:t>3/3/23</a:t>
            </a:fld>
            <a:endParaRPr lang="zh-CN" altLang="en-US"/>
          </a:p>
        </p:txBody>
      </p:sp>
      <p:sp>
        <p:nvSpPr>
          <p:cNvPr id="3" name="页脚占位符 4">
            <a:extLst>
              <a:ext uri="{FF2B5EF4-FFF2-40B4-BE49-F238E27FC236}">
                <a16:creationId xmlns:a16="http://schemas.microsoft.com/office/drawing/2014/main" id="{C5C48603-1DD7-8F45-BEBD-C70F7D55497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3316D5D4-C5C0-4345-BC86-1ECE10814910}"/>
              </a:ext>
            </a:extLst>
          </p:cNvPr>
          <p:cNvSpPr>
            <a:spLocks noGrp="1" noChangeArrowheads="1"/>
          </p:cNvSpPr>
          <p:nvPr>
            <p:ph type="sldNum" sz="quarter" idx="12"/>
          </p:nvPr>
        </p:nvSpPr>
        <p:spPr>
          <a:ln/>
        </p:spPr>
        <p:txBody>
          <a:bodyPr/>
          <a:lstStyle>
            <a:lvl1pPr>
              <a:defRPr/>
            </a:lvl1pPr>
          </a:lstStyle>
          <a:p>
            <a:fld id="{162CF3DC-31C8-F54A-8301-39B099F030C3}" type="slidenum">
              <a:rPr lang="zh-CN" altLang="en-US"/>
              <a:pPr/>
              <a:t>‹#›</a:t>
            </a:fld>
            <a:endParaRPr lang="zh-CN" altLang="en-US"/>
          </a:p>
        </p:txBody>
      </p:sp>
    </p:spTree>
    <p:extLst>
      <p:ext uri="{BB962C8B-B14F-4D97-AF65-F5344CB8AC3E}">
        <p14:creationId xmlns:p14="http://schemas.microsoft.com/office/powerpoint/2010/main" val="3827182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4FC386E4-9B00-3647-95EB-1E9579EEF50E}"/>
              </a:ext>
            </a:extLst>
          </p:cNvPr>
          <p:cNvSpPr>
            <a:spLocks noGrp="1" noChangeArrowheads="1"/>
          </p:cNvSpPr>
          <p:nvPr>
            <p:ph type="dt" sz="half" idx="10"/>
          </p:nvPr>
        </p:nvSpPr>
        <p:spPr>
          <a:ln/>
        </p:spPr>
        <p:txBody>
          <a:bodyPr/>
          <a:lstStyle>
            <a:lvl1pPr>
              <a:defRPr/>
            </a:lvl1pPr>
          </a:lstStyle>
          <a:p>
            <a:pPr>
              <a:defRPr/>
            </a:pPr>
            <a:fld id="{A9A710BE-B11D-DD46-AD47-6DF4C517F15D}" type="datetime1">
              <a:rPr lang="en-US" altLang="zh-CN" smtClean="0"/>
              <a:t>3/3/23</a:t>
            </a:fld>
            <a:endParaRPr lang="zh-CN" altLang="en-US"/>
          </a:p>
        </p:txBody>
      </p:sp>
      <p:sp>
        <p:nvSpPr>
          <p:cNvPr id="5" name="页脚占位符 4">
            <a:extLst>
              <a:ext uri="{FF2B5EF4-FFF2-40B4-BE49-F238E27FC236}">
                <a16:creationId xmlns:a16="http://schemas.microsoft.com/office/drawing/2014/main" id="{C7471154-000A-5249-B65E-2031FEE447C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AFCD58B-95CE-2A43-A385-306442689AE5}"/>
              </a:ext>
            </a:extLst>
          </p:cNvPr>
          <p:cNvSpPr>
            <a:spLocks noGrp="1" noChangeArrowheads="1"/>
          </p:cNvSpPr>
          <p:nvPr>
            <p:ph type="sldNum" sz="quarter" idx="12"/>
          </p:nvPr>
        </p:nvSpPr>
        <p:spPr>
          <a:ln/>
        </p:spPr>
        <p:txBody>
          <a:bodyPr/>
          <a:lstStyle>
            <a:lvl1pPr>
              <a:defRPr/>
            </a:lvl1pPr>
          </a:lstStyle>
          <a:p>
            <a:fld id="{291CE621-0033-7E4C-A060-0449550BA686}" type="slidenum">
              <a:rPr lang="zh-CN" altLang="en-US"/>
              <a:pPr/>
              <a:t>‹#›</a:t>
            </a:fld>
            <a:endParaRPr lang="zh-CN" altLang="en-US"/>
          </a:p>
        </p:txBody>
      </p:sp>
    </p:spTree>
    <p:extLst>
      <p:ext uri="{BB962C8B-B14F-4D97-AF65-F5344CB8AC3E}">
        <p14:creationId xmlns:p14="http://schemas.microsoft.com/office/powerpoint/2010/main" val="273672206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647A5126-6601-1645-8B82-0CDF42DCF0A5}"/>
              </a:ext>
            </a:extLst>
          </p:cNvPr>
          <p:cNvSpPr>
            <a:spLocks noGrp="1" noChangeArrowheads="1"/>
          </p:cNvSpPr>
          <p:nvPr>
            <p:ph type="dt" sz="half" idx="10"/>
          </p:nvPr>
        </p:nvSpPr>
        <p:spPr>
          <a:ln/>
        </p:spPr>
        <p:txBody>
          <a:bodyPr/>
          <a:lstStyle>
            <a:lvl1pPr>
              <a:defRPr/>
            </a:lvl1pPr>
          </a:lstStyle>
          <a:p>
            <a:pPr>
              <a:defRPr/>
            </a:pPr>
            <a:fld id="{FE830608-1959-A74A-A772-185542E666D7}" type="datetime1">
              <a:rPr lang="en-US" altLang="zh-CN" smtClean="0"/>
              <a:t>3/3/23</a:t>
            </a:fld>
            <a:endParaRPr lang="zh-CN" altLang="en-US"/>
          </a:p>
        </p:txBody>
      </p:sp>
      <p:sp>
        <p:nvSpPr>
          <p:cNvPr id="6" name="页脚占位符 4">
            <a:extLst>
              <a:ext uri="{FF2B5EF4-FFF2-40B4-BE49-F238E27FC236}">
                <a16:creationId xmlns:a16="http://schemas.microsoft.com/office/drawing/2014/main" id="{CD9D7DAD-0A27-0643-BECC-E7D53A9AE88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B35A4186-5ABD-0A45-8666-399B393977AC}"/>
              </a:ext>
            </a:extLst>
          </p:cNvPr>
          <p:cNvSpPr>
            <a:spLocks noGrp="1" noChangeArrowheads="1"/>
          </p:cNvSpPr>
          <p:nvPr>
            <p:ph type="sldNum" sz="quarter" idx="12"/>
          </p:nvPr>
        </p:nvSpPr>
        <p:spPr>
          <a:ln/>
        </p:spPr>
        <p:txBody>
          <a:bodyPr/>
          <a:lstStyle>
            <a:lvl1pPr>
              <a:defRPr/>
            </a:lvl1pPr>
          </a:lstStyle>
          <a:p>
            <a:fld id="{01097C93-B2AB-9049-BC76-DC00BAA73BAA}" type="slidenum">
              <a:rPr lang="zh-CN" altLang="en-US"/>
              <a:pPr/>
              <a:t>‹#›</a:t>
            </a:fld>
            <a:endParaRPr lang="zh-CN" altLang="en-US"/>
          </a:p>
        </p:txBody>
      </p:sp>
    </p:spTree>
    <p:extLst>
      <p:ext uri="{BB962C8B-B14F-4D97-AF65-F5344CB8AC3E}">
        <p14:creationId xmlns:p14="http://schemas.microsoft.com/office/powerpoint/2010/main" val="233365054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D1A6CED-910A-BB40-BB0C-09A2BBA37F6B}"/>
              </a:ext>
            </a:extLst>
          </p:cNvPr>
          <p:cNvSpPr>
            <a:spLocks noGrp="1" noChangeArrowheads="1"/>
          </p:cNvSpPr>
          <p:nvPr>
            <p:ph type="dt" sz="half" idx="10"/>
          </p:nvPr>
        </p:nvSpPr>
        <p:spPr>
          <a:ln/>
        </p:spPr>
        <p:txBody>
          <a:bodyPr/>
          <a:lstStyle>
            <a:lvl1pPr>
              <a:defRPr/>
            </a:lvl1pPr>
          </a:lstStyle>
          <a:p>
            <a:pPr>
              <a:defRPr/>
            </a:pPr>
            <a:fld id="{8BF83EAE-26E6-EB45-8CC6-3BBE08CC429B}" type="datetime1">
              <a:rPr lang="en-US" altLang="zh-CN" smtClean="0"/>
              <a:t>3/3/23</a:t>
            </a:fld>
            <a:endParaRPr lang="zh-CN" altLang="en-US"/>
          </a:p>
        </p:txBody>
      </p:sp>
      <p:sp>
        <p:nvSpPr>
          <p:cNvPr id="6" name="页脚占位符 4">
            <a:extLst>
              <a:ext uri="{FF2B5EF4-FFF2-40B4-BE49-F238E27FC236}">
                <a16:creationId xmlns:a16="http://schemas.microsoft.com/office/drawing/2014/main" id="{997BE68B-2181-344C-A3AC-9F6C4617CC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75721D5-A1FA-2949-A2C3-EB085E663243}"/>
              </a:ext>
            </a:extLst>
          </p:cNvPr>
          <p:cNvSpPr>
            <a:spLocks noGrp="1" noChangeArrowheads="1"/>
          </p:cNvSpPr>
          <p:nvPr>
            <p:ph type="sldNum" sz="quarter" idx="12"/>
          </p:nvPr>
        </p:nvSpPr>
        <p:spPr>
          <a:ln/>
        </p:spPr>
        <p:txBody>
          <a:bodyPr/>
          <a:lstStyle>
            <a:lvl1pPr>
              <a:defRPr/>
            </a:lvl1pPr>
          </a:lstStyle>
          <a:p>
            <a:fld id="{83CF1818-3177-E041-A4DD-00DE8C5F9B0A}" type="slidenum">
              <a:rPr lang="zh-CN" altLang="en-US"/>
              <a:pPr/>
              <a:t>‹#›</a:t>
            </a:fld>
            <a:endParaRPr lang="zh-CN" altLang="en-US"/>
          </a:p>
        </p:txBody>
      </p:sp>
    </p:spTree>
    <p:extLst>
      <p:ext uri="{BB962C8B-B14F-4D97-AF65-F5344CB8AC3E}">
        <p14:creationId xmlns:p14="http://schemas.microsoft.com/office/powerpoint/2010/main" val="123077100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762844C-324F-E140-97F6-C340D8983B76}"/>
              </a:ext>
            </a:extLst>
          </p:cNvPr>
          <p:cNvSpPr>
            <a:spLocks noGrp="1" noChangeArrowheads="1"/>
          </p:cNvSpPr>
          <p:nvPr>
            <p:ph type="dt" sz="half" idx="10"/>
          </p:nvPr>
        </p:nvSpPr>
        <p:spPr>
          <a:ln/>
        </p:spPr>
        <p:txBody>
          <a:bodyPr/>
          <a:lstStyle>
            <a:lvl1pPr>
              <a:defRPr/>
            </a:lvl1pPr>
          </a:lstStyle>
          <a:p>
            <a:pPr>
              <a:defRPr/>
            </a:pPr>
            <a:fld id="{A370FF0E-D202-144F-8F82-6CE186AAD015}" type="datetime1">
              <a:rPr lang="en-US" altLang="zh-CN" smtClean="0"/>
              <a:t>3/3/23</a:t>
            </a:fld>
            <a:endParaRPr lang="zh-CN" altLang="en-US"/>
          </a:p>
        </p:txBody>
      </p:sp>
      <p:sp>
        <p:nvSpPr>
          <p:cNvPr id="5" name="页脚占位符 4">
            <a:extLst>
              <a:ext uri="{FF2B5EF4-FFF2-40B4-BE49-F238E27FC236}">
                <a16:creationId xmlns:a16="http://schemas.microsoft.com/office/drawing/2014/main" id="{1CD7E75D-0630-5942-AA79-692CDE43E8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6CEA118-6D07-4340-9DAF-6E4BEC7A6961}"/>
              </a:ext>
            </a:extLst>
          </p:cNvPr>
          <p:cNvSpPr>
            <a:spLocks noGrp="1" noChangeArrowheads="1"/>
          </p:cNvSpPr>
          <p:nvPr>
            <p:ph type="sldNum" sz="quarter" idx="12"/>
          </p:nvPr>
        </p:nvSpPr>
        <p:spPr>
          <a:ln/>
        </p:spPr>
        <p:txBody>
          <a:bodyPr/>
          <a:lstStyle>
            <a:lvl1pPr>
              <a:defRPr/>
            </a:lvl1pPr>
          </a:lstStyle>
          <a:p>
            <a:fld id="{CBAA6F08-1033-4F42-9D11-F008C7474706}" type="slidenum">
              <a:rPr lang="zh-CN" altLang="en-US"/>
              <a:pPr/>
              <a:t>‹#›</a:t>
            </a:fld>
            <a:endParaRPr lang="zh-CN" altLang="en-US"/>
          </a:p>
        </p:txBody>
      </p:sp>
    </p:spTree>
    <p:extLst>
      <p:ext uri="{BB962C8B-B14F-4D97-AF65-F5344CB8AC3E}">
        <p14:creationId xmlns:p14="http://schemas.microsoft.com/office/powerpoint/2010/main" val="225623796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22B852C-24DC-DA4E-BD1E-DB92BD1F9CB8}"/>
              </a:ext>
            </a:extLst>
          </p:cNvPr>
          <p:cNvSpPr>
            <a:spLocks noGrp="1" noChangeArrowheads="1"/>
          </p:cNvSpPr>
          <p:nvPr>
            <p:ph type="dt" sz="half" idx="10"/>
          </p:nvPr>
        </p:nvSpPr>
        <p:spPr>
          <a:ln/>
        </p:spPr>
        <p:txBody>
          <a:bodyPr/>
          <a:lstStyle>
            <a:lvl1pPr>
              <a:defRPr/>
            </a:lvl1pPr>
          </a:lstStyle>
          <a:p>
            <a:pPr>
              <a:defRPr/>
            </a:pPr>
            <a:fld id="{E2AF48C0-B409-294F-807D-1CA7945CEB66}" type="datetime1">
              <a:rPr lang="en-US" altLang="zh-CN" smtClean="0"/>
              <a:t>3/3/23</a:t>
            </a:fld>
            <a:endParaRPr lang="zh-CN" altLang="en-US"/>
          </a:p>
        </p:txBody>
      </p:sp>
      <p:sp>
        <p:nvSpPr>
          <p:cNvPr id="5" name="页脚占位符 4">
            <a:extLst>
              <a:ext uri="{FF2B5EF4-FFF2-40B4-BE49-F238E27FC236}">
                <a16:creationId xmlns:a16="http://schemas.microsoft.com/office/drawing/2014/main" id="{47DEAAF2-F105-0C4A-84EB-1E1041A3F1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091DBDF-6756-814B-BCFD-E58A8C899518}"/>
              </a:ext>
            </a:extLst>
          </p:cNvPr>
          <p:cNvSpPr>
            <a:spLocks noGrp="1" noChangeArrowheads="1"/>
          </p:cNvSpPr>
          <p:nvPr>
            <p:ph type="sldNum" sz="quarter" idx="12"/>
          </p:nvPr>
        </p:nvSpPr>
        <p:spPr>
          <a:ln/>
        </p:spPr>
        <p:txBody>
          <a:bodyPr/>
          <a:lstStyle>
            <a:lvl1pPr>
              <a:defRPr/>
            </a:lvl1pPr>
          </a:lstStyle>
          <a:p>
            <a:fld id="{065CA4CA-0384-9346-B2DC-484D1E9885EB}" type="slidenum">
              <a:rPr lang="zh-CN" altLang="en-US"/>
              <a:pPr/>
              <a:t>‹#›</a:t>
            </a:fld>
            <a:endParaRPr lang="zh-CN" altLang="en-US"/>
          </a:p>
        </p:txBody>
      </p:sp>
    </p:spTree>
    <p:extLst>
      <p:ext uri="{BB962C8B-B14F-4D97-AF65-F5344CB8AC3E}">
        <p14:creationId xmlns:p14="http://schemas.microsoft.com/office/powerpoint/2010/main" val="6002196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7B15F4F-F6D4-A24D-A1B1-79C08D1D7F97}"/>
              </a:ext>
            </a:extLst>
          </p:cNvPr>
          <p:cNvSpPr>
            <a:spLocks noGrp="1" noChangeArrowheads="1"/>
          </p:cNvSpPr>
          <p:nvPr>
            <p:ph type="dt" sz="half" idx="10"/>
          </p:nvPr>
        </p:nvSpPr>
        <p:spPr>
          <a:ln/>
        </p:spPr>
        <p:txBody>
          <a:bodyPr/>
          <a:lstStyle>
            <a:lvl1pPr>
              <a:defRPr/>
            </a:lvl1pPr>
          </a:lstStyle>
          <a:p>
            <a:pPr>
              <a:defRPr/>
            </a:pPr>
            <a:fld id="{67FBD57B-381A-A944-A370-5B46B98E3244}" type="datetime1">
              <a:rPr lang="en-US" altLang="zh-CN" smtClean="0"/>
              <a:t>3/3/23</a:t>
            </a:fld>
            <a:endParaRPr lang="zh-CN" altLang="en-US"/>
          </a:p>
        </p:txBody>
      </p:sp>
      <p:sp>
        <p:nvSpPr>
          <p:cNvPr id="5" name="页脚占位符 4">
            <a:extLst>
              <a:ext uri="{FF2B5EF4-FFF2-40B4-BE49-F238E27FC236}">
                <a16:creationId xmlns:a16="http://schemas.microsoft.com/office/drawing/2014/main" id="{9B158CEC-7598-2E4A-B9B7-763610B2C9C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3A27366A-21A0-2D47-B352-F31A8B520E79}"/>
              </a:ext>
            </a:extLst>
          </p:cNvPr>
          <p:cNvSpPr>
            <a:spLocks noGrp="1" noChangeArrowheads="1"/>
          </p:cNvSpPr>
          <p:nvPr>
            <p:ph type="sldNum" sz="quarter" idx="12"/>
          </p:nvPr>
        </p:nvSpPr>
        <p:spPr>
          <a:ln/>
        </p:spPr>
        <p:txBody>
          <a:bodyPr/>
          <a:lstStyle>
            <a:lvl1pPr>
              <a:defRPr/>
            </a:lvl1pPr>
          </a:lstStyle>
          <a:p>
            <a:fld id="{3674A802-6447-534B-B2FA-22C82A806070}" type="slidenum">
              <a:rPr lang="zh-CN" altLang="en-US"/>
              <a:pPr/>
              <a:t>‹#›</a:t>
            </a:fld>
            <a:endParaRPr lang="zh-CN" altLang="en-US"/>
          </a:p>
        </p:txBody>
      </p:sp>
    </p:spTree>
    <p:extLst>
      <p:ext uri="{BB962C8B-B14F-4D97-AF65-F5344CB8AC3E}">
        <p14:creationId xmlns:p14="http://schemas.microsoft.com/office/powerpoint/2010/main" val="3287667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FC373F-F06D-5D4A-AA71-0B3DC81F183F}"/>
              </a:ext>
            </a:extLst>
          </p:cNvPr>
          <p:cNvSpPr>
            <a:spLocks noGrp="1" noChangeArrowheads="1"/>
          </p:cNvSpPr>
          <p:nvPr>
            <p:ph type="dt" sz="half" idx="10"/>
          </p:nvPr>
        </p:nvSpPr>
        <p:spPr>
          <a:ln/>
        </p:spPr>
        <p:txBody>
          <a:bodyPr/>
          <a:lstStyle>
            <a:lvl1pPr>
              <a:defRPr/>
            </a:lvl1pPr>
          </a:lstStyle>
          <a:p>
            <a:pPr>
              <a:defRPr/>
            </a:pPr>
            <a:fld id="{95BFD650-DFAB-534B-8283-35660BC01D39}" type="datetime1">
              <a:rPr lang="en-US" altLang="zh-CN" smtClean="0"/>
              <a:t>3/3/23</a:t>
            </a:fld>
            <a:endParaRPr lang="zh-CN" altLang="en-US"/>
          </a:p>
        </p:txBody>
      </p:sp>
      <p:sp>
        <p:nvSpPr>
          <p:cNvPr id="5" name="页脚占位符 4">
            <a:extLst>
              <a:ext uri="{FF2B5EF4-FFF2-40B4-BE49-F238E27FC236}">
                <a16:creationId xmlns:a16="http://schemas.microsoft.com/office/drawing/2014/main" id="{D7DE4DBB-2CD5-CD40-B08C-2D2B1B58A46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00CA55D-3D75-5F44-A91E-A6D059C5A6B5}"/>
              </a:ext>
            </a:extLst>
          </p:cNvPr>
          <p:cNvSpPr>
            <a:spLocks noGrp="1" noChangeArrowheads="1"/>
          </p:cNvSpPr>
          <p:nvPr>
            <p:ph type="sldNum" sz="quarter" idx="12"/>
          </p:nvPr>
        </p:nvSpPr>
        <p:spPr>
          <a:ln/>
        </p:spPr>
        <p:txBody>
          <a:bodyPr/>
          <a:lstStyle>
            <a:lvl1pPr>
              <a:defRPr/>
            </a:lvl1pPr>
          </a:lstStyle>
          <a:p>
            <a:fld id="{18CA1DEE-ABD4-E14D-8689-86EC6F393CD6}" type="slidenum">
              <a:rPr lang="zh-CN" altLang="en-US"/>
              <a:pPr/>
              <a:t>‹#›</a:t>
            </a:fld>
            <a:endParaRPr lang="zh-CN" altLang="en-US"/>
          </a:p>
        </p:txBody>
      </p:sp>
    </p:spTree>
    <p:extLst>
      <p:ext uri="{BB962C8B-B14F-4D97-AF65-F5344CB8AC3E}">
        <p14:creationId xmlns:p14="http://schemas.microsoft.com/office/powerpoint/2010/main" val="38610837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0B31AFA-423F-754D-8BE4-BA4B610040D6}"/>
              </a:ext>
            </a:extLst>
          </p:cNvPr>
          <p:cNvSpPr>
            <a:spLocks noGrp="1" noChangeArrowheads="1"/>
          </p:cNvSpPr>
          <p:nvPr>
            <p:ph type="dt" sz="half" idx="10"/>
          </p:nvPr>
        </p:nvSpPr>
        <p:spPr>
          <a:ln/>
        </p:spPr>
        <p:txBody>
          <a:bodyPr/>
          <a:lstStyle>
            <a:lvl1pPr>
              <a:defRPr/>
            </a:lvl1pPr>
          </a:lstStyle>
          <a:p>
            <a:pPr>
              <a:defRPr/>
            </a:pPr>
            <a:fld id="{1F3D1EFF-3751-194D-867E-0618A3314D10}" type="datetime1">
              <a:rPr lang="en-US" altLang="zh-CN" smtClean="0"/>
              <a:t>3/3/23</a:t>
            </a:fld>
            <a:endParaRPr lang="zh-CN" altLang="en-US"/>
          </a:p>
        </p:txBody>
      </p:sp>
      <p:sp>
        <p:nvSpPr>
          <p:cNvPr id="6" name="页脚占位符 4">
            <a:extLst>
              <a:ext uri="{FF2B5EF4-FFF2-40B4-BE49-F238E27FC236}">
                <a16:creationId xmlns:a16="http://schemas.microsoft.com/office/drawing/2014/main" id="{709AC27A-021D-544D-86D4-83ED566D667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D2070219-DE52-D14E-B0EE-6DED77915ACF}"/>
              </a:ext>
            </a:extLst>
          </p:cNvPr>
          <p:cNvSpPr>
            <a:spLocks noGrp="1" noChangeArrowheads="1"/>
          </p:cNvSpPr>
          <p:nvPr>
            <p:ph type="sldNum" sz="quarter" idx="12"/>
          </p:nvPr>
        </p:nvSpPr>
        <p:spPr>
          <a:ln/>
        </p:spPr>
        <p:txBody>
          <a:bodyPr/>
          <a:lstStyle>
            <a:lvl1pPr>
              <a:defRPr/>
            </a:lvl1pPr>
          </a:lstStyle>
          <a:p>
            <a:fld id="{636B769D-CE2F-9740-901A-A558EC8003E2}" type="slidenum">
              <a:rPr lang="zh-CN" altLang="en-US"/>
              <a:pPr/>
              <a:t>‹#›</a:t>
            </a:fld>
            <a:endParaRPr lang="zh-CN" altLang="en-US"/>
          </a:p>
        </p:txBody>
      </p:sp>
    </p:spTree>
    <p:extLst>
      <p:ext uri="{BB962C8B-B14F-4D97-AF65-F5344CB8AC3E}">
        <p14:creationId xmlns:p14="http://schemas.microsoft.com/office/powerpoint/2010/main" val="3047252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96E76B7-6A8B-584F-B948-88EFF8B914B6}"/>
              </a:ext>
            </a:extLst>
          </p:cNvPr>
          <p:cNvSpPr>
            <a:spLocks noGrp="1" noChangeArrowheads="1"/>
          </p:cNvSpPr>
          <p:nvPr>
            <p:ph type="dt" sz="half" idx="10"/>
          </p:nvPr>
        </p:nvSpPr>
        <p:spPr>
          <a:ln/>
        </p:spPr>
        <p:txBody>
          <a:bodyPr/>
          <a:lstStyle>
            <a:lvl1pPr>
              <a:defRPr/>
            </a:lvl1pPr>
          </a:lstStyle>
          <a:p>
            <a:pPr>
              <a:defRPr/>
            </a:pPr>
            <a:fld id="{2AF39D67-6CD4-4A41-9603-D6ED15E24D9F}" type="datetime1">
              <a:rPr lang="en-US" altLang="zh-CN" smtClean="0"/>
              <a:t>3/3/23</a:t>
            </a:fld>
            <a:endParaRPr lang="zh-CN" altLang="en-US"/>
          </a:p>
        </p:txBody>
      </p:sp>
      <p:sp>
        <p:nvSpPr>
          <p:cNvPr id="8" name="页脚占位符 4">
            <a:extLst>
              <a:ext uri="{FF2B5EF4-FFF2-40B4-BE49-F238E27FC236}">
                <a16:creationId xmlns:a16="http://schemas.microsoft.com/office/drawing/2014/main" id="{702C0DB9-457A-6E46-8810-C7B01963F06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CDF00DF-4178-1C44-A474-DE539A0E061E}"/>
              </a:ext>
            </a:extLst>
          </p:cNvPr>
          <p:cNvSpPr>
            <a:spLocks noGrp="1" noChangeArrowheads="1"/>
          </p:cNvSpPr>
          <p:nvPr>
            <p:ph type="sldNum" sz="quarter" idx="12"/>
          </p:nvPr>
        </p:nvSpPr>
        <p:spPr>
          <a:ln/>
        </p:spPr>
        <p:txBody>
          <a:bodyPr/>
          <a:lstStyle>
            <a:lvl1pPr>
              <a:defRPr/>
            </a:lvl1pPr>
          </a:lstStyle>
          <a:p>
            <a:fld id="{0398F971-05EF-E643-B487-625C2E25CB71}" type="slidenum">
              <a:rPr lang="zh-CN" altLang="en-US"/>
              <a:pPr/>
              <a:t>‹#›</a:t>
            </a:fld>
            <a:endParaRPr lang="zh-CN" altLang="en-US"/>
          </a:p>
        </p:txBody>
      </p:sp>
    </p:spTree>
    <p:extLst>
      <p:ext uri="{BB962C8B-B14F-4D97-AF65-F5344CB8AC3E}">
        <p14:creationId xmlns:p14="http://schemas.microsoft.com/office/powerpoint/2010/main" val="31865857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8A2E108E-D248-0540-9626-222E31690D84}"/>
              </a:ext>
            </a:extLst>
          </p:cNvPr>
          <p:cNvSpPr>
            <a:spLocks noGrp="1" noChangeArrowheads="1"/>
          </p:cNvSpPr>
          <p:nvPr>
            <p:ph type="dt" sz="half" idx="10"/>
          </p:nvPr>
        </p:nvSpPr>
        <p:spPr>
          <a:ln/>
        </p:spPr>
        <p:txBody>
          <a:bodyPr/>
          <a:lstStyle>
            <a:lvl1pPr>
              <a:defRPr/>
            </a:lvl1pPr>
          </a:lstStyle>
          <a:p>
            <a:pPr>
              <a:defRPr/>
            </a:pPr>
            <a:fld id="{D8BA6627-75EA-7344-A490-5EB6E7A61283}" type="datetime1">
              <a:rPr lang="en-US" altLang="zh-CN" smtClean="0"/>
              <a:t>3/3/23</a:t>
            </a:fld>
            <a:endParaRPr lang="zh-CN" altLang="en-US"/>
          </a:p>
        </p:txBody>
      </p:sp>
      <p:sp>
        <p:nvSpPr>
          <p:cNvPr id="4" name="页脚占位符 4">
            <a:extLst>
              <a:ext uri="{FF2B5EF4-FFF2-40B4-BE49-F238E27FC236}">
                <a16:creationId xmlns:a16="http://schemas.microsoft.com/office/drawing/2014/main" id="{2FBBA71C-C7C7-054E-9EAB-73F85DD5D0B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809BFBEF-43DE-8046-9512-2CA226042027}"/>
              </a:ext>
            </a:extLst>
          </p:cNvPr>
          <p:cNvSpPr>
            <a:spLocks noGrp="1" noChangeArrowheads="1"/>
          </p:cNvSpPr>
          <p:nvPr>
            <p:ph type="sldNum" sz="quarter" idx="12"/>
          </p:nvPr>
        </p:nvSpPr>
        <p:spPr>
          <a:ln/>
        </p:spPr>
        <p:txBody>
          <a:bodyPr/>
          <a:lstStyle>
            <a:lvl1pPr>
              <a:defRPr/>
            </a:lvl1pPr>
          </a:lstStyle>
          <a:p>
            <a:fld id="{B6B5C621-7C59-BC4D-8238-8A460E6F4218}" type="slidenum">
              <a:rPr lang="zh-CN" altLang="en-US"/>
              <a:pPr/>
              <a:t>‹#›</a:t>
            </a:fld>
            <a:endParaRPr lang="zh-CN" altLang="en-US"/>
          </a:p>
        </p:txBody>
      </p:sp>
    </p:spTree>
    <p:extLst>
      <p:ext uri="{BB962C8B-B14F-4D97-AF65-F5344CB8AC3E}">
        <p14:creationId xmlns:p14="http://schemas.microsoft.com/office/powerpoint/2010/main" val="856063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68A7B5A3-F5DF-E94B-981D-CF5C250BA580}"/>
              </a:ext>
            </a:extLst>
          </p:cNvPr>
          <p:cNvSpPr>
            <a:spLocks noGrp="1" noChangeArrowheads="1"/>
          </p:cNvSpPr>
          <p:nvPr>
            <p:ph type="dt" sz="half" idx="10"/>
          </p:nvPr>
        </p:nvSpPr>
        <p:spPr>
          <a:ln/>
        </p:spPr>
        <p:txBody>
          <a:bodyPr/>
          <a:lstStyle>
            <a:lvl1pPr>
              <a:defRPr/>
            </a:lvl1pPr>
          </a:lstStyle>
          <a:p>
            <a:pPr>
              <a:defRPr/>
            </a:pPr>
            <a:fld id="{FD703866-6FDE-054B-84FC-D6D3272B20FB}" type="datetime1">
              <a:rPr lang="en-US" altLang="zh-CN" smtClean="0"/>
              <a:t>3/3/23</a:t>
            </a:fld>
            <a:endParaRPr lang="zh-CN" altLang="en-US"/>
          </a:p>
        </p:txBody>
      </p:sp>
      <p:sp>
        <p:nvSpPr>
          <p:cNvPr id="3" name="页脚占位符 4">
            <a:extLst>
              <a:ext uri="{FF2B5EF4-FFF2-40B4-BE49-F238E27FC236}">
                <a16:creationId xmlns:a16="http://schemas.microsoft.com/office/drawing/2014/main" id="{8C45C940-B32B-E349-8439-71FB815E90E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F8D16CD2-27BB-CF47-AD29-F30F6320EBC9}"/>
              </a:ext>
            </a:extLst>
          </p:cNvPr>
          <p:cNvSpPr>
            <a:spLocks noGrp="1" noChangeArrowheads="1"/>
          </p:cNvSpPr>
          <p:nvPr>
            <p:ph type="sldNum" sz="quarter" idx="12"/>
          </p:nvPr>
        </p:nvSpPr>
        <p:spPr>
          <a:ln/>
        </p:spPr>
        <p:txBody>
          <a:bodyPr/>
          <a:lstStyle>
            <a:lvl1pPr>
              <a:defRPr/>
            </a:lvl1pPr>
          </a:lstStyle>
          <a:p>
            <a:fld id="{4E132731-C1A8-4A45-BF0B-8244502B1801}" type="slidenum">
              <a:rPr lang="zh-CN" altLang="en-US"/>
              <a:pPr/>
              <a:t>‹#›</a:t>
            </a:fld>
            <a:endParaRPr lang="zh-CN" altLang="en-US"/>
          </a:p>
        </p:txBody>
      </p:sp>
    </p:spTree>
    <p:extLst>
      <p:ext uri="{BB962C8B-B14F-4D97-AF65-F5344CB8AC3E}">
        <p14:creationId xmlns:p14="http://schemas.microsoft.com/office/powerpoint/2010/main" val="3078313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17DA1D-75DC-EF42-805E-D9469453CFED}"/>
              </a:ext>
            </a:extLst>
          </p:cNvPr>
          <p:cNvSpPr>
            <a:spLocks noGrp="1" noChangeArrowheads="1"/>
          </p:cNvSpPr>
          <p:nvPr>
            <p:ph type="dt" sz="half" idx="10"/>
          </p:nvPr>
        </p:nvSpPr>
        <p:spPr>
          <a:ln/>
        </p:spPr>
        <p:txBody>
          <a:bodyPr/>
          <a:lstStyle>
            <a:lvl1pPr>
              <a:defRPr/>
            </a:lvl1pPr>
          </a:lstStyle>
          <a:p>
            <a:pPr>
              <a:defRPr/>
            </a:pPr>
            <a:fld id="{F2A9AFDC-8897-534B-9042-A9903DD5925D}" type="datetime1">
              <a:rPr lang="en-US" altLang="zh-CN" smtClean="0"/>
              <a:t>3/3/23</a:t>
            </a:fld>
            <a:endParaRPr lang="zh-CN" altLang="en-US"/>
          </a:p>
        </p:txBody>
      </p:sp>
      <p:sp>
        <p:nvSpPr>
          <p:cNvPr id="5" name="页脚占位符 4">
            <a:extLst>
              <a:ext uri="{FF2B5EF4-FFF2-40B4-BE49-F238E27FC236}">
                <a16:creationId xmlns:a16="http://schemas.microsoft.com/office/drawing/2014/main" id="{57E5C17B-4E62-3046-B817-39608306F1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7F9F225-302D-CB48-9B15-42268B896928}"/>
              </a:ext>
            </a:extLst>
          </p:cNvPr>
          <p:cNvSpPr>
            <a:spLocks noGrp="1" noChangeArrowheads="1"/>
          </p:cNvSpPr>
          <p:nvPr>
            <p:ph type="sldNum" sz="quarter" idx="12"/>
          </p:nvPr>
        </p:nvSpPr>
        <p:spPr>
          <a:ln/>
        </p:spPr>
        <p:txBody>
          <a:bodyPr/>
          <a:lstStyle>
            <a:lvl1pPr>
              <a:defRPr/>
            </a:lvl1pPr>
          </a:lstStyle>
          <a:p>
            <a:fld id="{E74D8006-14BB-0648-A43F-D7243B587716}" type="slidenum">
              <a:rPr lang="zh-CN" altLang="en-US"/>
              <a:pPr/>
              <a:t>‹#›</a:t>
            </a:fld>
            <a:endParaRPr lang="zh-CN" altLang="en-US"/>
          </a:p>
        </p:txBody>
      </p:sp>
      <p:pic>
        <p:nvPicPr>
          <p:cNvPr id="7" name="Picture 6">
            <a:extLst>
              <a:ext uri="{FF2B5EF4-FFF2-40B4-BE49-F238E27FC236}">
                <a16:creationId xmlns:a16="http://schemas.microsoft.com/office/drawing/2014/main" id="{95C89F1B-C063-9D42-A8A6-9B1228CBAC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6062943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AA957F0C-5FA3-2142-A9C3-617FF3959BE6}"/>
              </a:ext>
            </a:extLst>
          </p:cNvPr>
          <p:cNvSpPr>
            <a:spLocks noGrp="1" noChangeArrowheads="1"/>
          </p:cNvSpPr>
          <p:nvPr>
            <p:ph type="dt" sz="half" idx="10"/>
          </p:nvPr>
        </p:nvSpPr>
        <p:spPr>
          <a:ln/>
        </p:spPr>
        <p:txBody>
          <a:bodyPr/>
          <a:lstStyle>
            <a:lvl1pPr>
              <a:defRPr/>
            </a:lvl1pPr>
          </a:lstStyle>
          <a:p>
            <a:pPr>
              <a:defRPr/>
            </a:pPr>
            <a:fld id="{B23F697B-A8A2-D845-A1C7-DEB5CEF76481}" type="datetime1">
              <a:rPr lang="en-US" altLang="zh-CN" smtClean="0"/>
              <a:t>3/3/23</a:t>
            </a:fld>
            <a:endParaRPr lang="zh-CN" altLang="en-US"/>
          </a:p>
        </p:txBody>
      </p:sp>
      <p:sp>
        <p:nvSpPr>
          <p:cNvPr id="6" name="页脚占位符 4">
            <a:extLst>
              <a:ext uri="{FF2B5EF4-FFF2-40B4-BE49-F238E27FC236}">
                <a16:creationId xmlns:a16="http://schemas.microsoft.com/office/drawing/2014/main" id="{5BA9E5C6-33D8-044C-A617-47C97040591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9B601A-3175-5548-9158-73AE815B5784}"/>
              </a:ext>
            </a:extLst>
          </p:cNvPr>
          <p:cNvSpPr>
            <a:spLocks noGrp="1" noChangeArrowheads="1"/>
          </p:cNvSpPr>
          <p:nvPr>
            <p:ph type="sldNum" sz="quarter" idx="12"/>
          </p:nvPr>
        </p:nvSpPr>
        <p:spPr>
          <a:ln/>
        </p:spPr>
        <p:txBody>
          <a:bodyPr/>
          <a:lstStyle>
            <a:lvl1pPr>
              <a:defRPr/>
            </a:lvl1pPr>
          </a:lstStyle>
          <a:p>
            <a:fld id="{A65A0AF6-9423-5E48-94CD-5724A7075247}" type="slidenum">
              <a:rPr lang="zh-CN" altLang="en-US"/>
              <a:pPr/>
              <a:t>‹#›</a:t>
            </a:fld>
            <a:endParaRPr lang="zh-CN" altLang="en-US"/>
          </a:p>
        </p:txBody>
      </p:sp>
    </p:spTree>
    <p:extLst>
      <p:ext uri="{BB962C8B-B14F-4D97-AF65-F5344CB8AC3E}">
        <p14:creationId xmlns:p14="http://schemas.microsoft.com/office/powerpoint/2010/main" val="1447942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CB1190E6-28AA-7443-892C-F14F3B821762}"/>
              </a:ext>
            </a:extLst>
          </p:cNvPr>
          <p:cNvSpPr>
            <a:spLocks noGrp="1" noChangeArrowheads="1"/>
          </p:cNvSpPr>
          <p:nvPr>
            <p:ph type="dt" sz="half" idx="10"/>
          </p:nvPr>
        </p:nvSpPr>
        <p:spPr>
          <a:ln/>
        </p:spPr>
        <p:txBody>
          <a:bodyPr/>
          <a:lstStyle>
            <a:lvl1pPr>
              <a:defRPr/>
            </a:lvl1pPr>
          </a:lstStyle>
          <a:p>
            <a:pPr>
              <a:defRPr/>
            </a:pPr>
            <a:fld id="{85DB194D-2384-824C-8474-EA40CF1241EF}" type="datetime1">
              <a:rPr lang="en-US" altLang="zh-CN" smtClean="0"/>
              <a:t>3/3/23</a:t>
            </a:fld>
            <a:endParaRPr lang="zh-CN" altLang="en-US"/>
          </a:p>
        </p:txBody>
      </p:sp>
      <p:sp>
        <p:nvSpPr>
          <p:cNvPr id="6" name="页脚占位符 4">
            <a:extLst>
              <a:ext uri="{FF2B5EF4-FFF2-40B4-BE49-F238E27FC236}">
                <a16:creationId xmlns:a16="http://schemas.microsoft.com/office/drawing/2014/main" id="{20CEDE7A-1C82-D348-B235-9491FDA9882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1A8DE4-7812-3B4D-B85F-ABDCE7D49F96}"/>
              </a:ext>
            </a:extLst>
          </p:cNvPr>
          <p:cNvSpPr>
            <a:spLocks noGrp="1" noChangeArrowheads="1"/>
          </p:cNvSpPr>
          <p:nvPr>
            <p:ph type="sldNum" sz="quarter" idx="12"/>
          </p:nvPr>
        </p:nvSpPr>
        <p:spPr>
          <a:ln/>
        </p:spPr>
        <p:txBody>
          <a:bodyPr/>
          <a:lstStyle>
            <a:lvl1pPr>
              <a:defRPr/>
            </a:lvl1pPr>
          </a:lstStyle>
          <a:p>
            <a:fld id="{17D643C4-79ED-4B47-9E78-73A06646A0CB}" type="slidenum">
              <a:rPr lang="zh-CN" altLang="en-US"/>
              <a:pPr/>
              <a:t>‹#›</a:t>
            </a:fld>
            <a:endParaRPr lang="zh-CN" altLang="en-US"/>
          </a:p>
        </p:txBody>
      </p:sp>
    </p:spTree>
    <p:extLst>
      <p:ext uri="{BB962C8B-B14F-4D97-AF65-F5344CB8AC3E}">
        <p14:creationId xmlns:p14="http://schemas.microsoft.com/office/powerpoint/2010/main" val="14359305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B1EE52A-5B89-9041-9769-7485A2EE050C}"/>
              </a:ext>
            </a:extLst>
          </p:cNvPr>
          <p:cNvSpPr>
            <a:spLocks noGrp="1" noChangeArrowheads="1"/>
          </p:cNvSpPr>
          <p:nvPr>
            <p:ph type="dt" sz="half" idx="10"/>
          </p:nvPr>
        </p:nvSpPr>
        <p:spPr>
          <a:ln/>
        </p:spPr>
        <p:txBody>
          <a:bodyPr/>
          <a:lstStyle>
            <a:lvl1pPr>
              <a:defRPr/>
            </a:lvl1pPr>
          </a:lstStyle>
          <a:p>
            <a:pPr>
              <a:defRPr/>
            </a:pPr>
            <a:fld id="{62F6DD6D-C417-D948-AE84-315AD5DB34F2}" type="datetime1">
              <a:rPr lang="en-US" altLang="zh-CN" smtClean="0"/>
              <a:t>3/3/23</a:t>
            </a:fld>
            <a:endParaRPr lang="zh-CN" altLang="en-US"/>
          </a:p>
        </p:txBody>
      </p:sp>
      <p:sp>
        <p:nvSpPr>
          <p:cNvPr id="5" name="页脚占位符 4">
            <a:extLst>
              <a:ext uri="{FF2B5EF4-FFF2-40B4-BE49-F238E27FC236}">
                <a16:creationId xmlns:a16="http://schemas.microsoft.com/office/drawing/2014/main" id="{ADEA49DE-6336-4A43-B273-6FEBDEE4B9B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50C7A89-FD92-1344-8FA9-892570972DFD}"/>
              </a:ext>
            </a:extLst>
          </p:cNvPr>
          <p:cNvSpPr>
            <a:spLocks noGrp="1" noChangeArrowheads="1"/>
          </p:cNvSpPr>
          <p:nvPr>
            <p:ph type="sldNum" sz="quarter" idx="12"/>
          </p:nvPr>
        </p:nvSpPr>
        <p:spPr>
          <a:ln/>
        </p:spPr>
        <p:txBody>
          <a:bodyPr/>
          <a:lstStyle>
            <a:lvl1pPr>
              <a:defRPr/>
            </a:lvl1pPr>
          </a:lstStyle>
          <a:p>
            <a:fld id="{258766B8-B5D5-BD44-B084-8206364E173A}" type="slidenum">
              <a:rPr lang="zh-CN" altLang="en-US"/>
              <a:pPr/>
              <a:t>‹#›</a:t>
            </a:fld>
            <a:endParaRPr lang="zh-CN" altLang="en-US"/>
          </a:p>
        </p:txBody>
      </p:sp>
    </p:spTree>
    <p:extLst>
      <p:ext uri="{BB962C8B-B14F-4D97-AF65-F5344CB8AC3E}">
        <p14:creationId xmlns:p14="http://schemas.microsoft.com/office/powerpoint/2010/main" val="11348681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4FFE157-E6C2-BA4B-A86D-208A104C6326}"/>
              </a:ext>
            </a:extLst>
          </p:cNvPr>
          <p:cNvSpPr>
            <a:spLocks noGrp="1" noChangeArrowheads="1"/>
          </p:cNvSpPr>
          <p:nvPr>
            <p:ph type="dt" sz="half" idx="10"/>
          </p:nvPr>
        </p:nvSpPr>
        <p:spPr>
          <a:ln/>
        </p:spPr>
        <p:txBody>
          <a:bodyPr/>
          <a:lstStyle>
            <a:lvl1pPr>
              <a:defRPr/>
            </a:lvl1pPr>
          </a:lstStyle>
          <a:p>
            <a:pPr>
              <a:defRPr/>
            </a:pPr>
            <a:fld id="{5062C3A6-C6FE-2D44-BF5E-DE9EBC64976E}" type="datetime1">
              <a:rPr lang="en-US" altLang="zh-CN" smtClean="0"/>
              <a:t>3/3/23</a:t>
            </a:fld>
            <a:endParaRPr lang="zh-CN" altLang="en-US"/>
          </a:p>
        </p:txBody>
      </p:sp>
      <p:sp>
        <p:nvSpPr>
          <p:cNvPr id="5" name="页脚占位符 4">
            <a:extLst>
              <a:ext uri="{FF2B5EF4-FFF2-40B4-BE49-F238E27FC236}">
                <a16:creationId xmlns:a16="http://schemas.microsoft.com/office/drawing/2014/main" id="{F51D805E-7EB3-AF40-ABA3-876F7E6A4DC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FC1A324-5180-1647-8E34-4472CF9A94A4}"/>
              </a:ext>
            </a:extLst>
          </p:cNvPr>
          <p:cNvSpPr>
            <a:spLocks noGrp="1" noChangeArrowheads="1"/>
          </p:cNvSpPr>
          <p:nvPr>
            <p:ph type="sldNum" sz="quarter" idx="12"/>
          </p:nvPr>
        </p:nvSpPr>
        <p:spPr>
          <a:ln/>
        </p:spPr>
        <p:txBody>
          <a:bodyPr/>
          <a:lstStyle>
            <a:lvl1pPr>
              <a:defRPr/>
            </a:lvl1pPr>
          </a:lstStyle>
          <a:p>
            <a:fld id="{4918E316-6AF7-784A-A03A-1F220F8E276D}" type="slidenum">
              <a:rPr lang="zh-CN" altLang="en-US"/>
              <a:pPr/>
              <a:t>‹#›</a:t>
            </a:fld>
            <a:endParaRPr lang="zh-CN" altLang="en-US"/>
          </a:p>
        </p:txBody>
      </p:sp>
    </p:spTree>
    <p:extLst>
      <p:ext uri="{BB962C8B-B14F-4D97-AF65-F5344CB8AC3E}">
        <p14:creationId xmlns:p14="http://schemas.microsoft.com/office/powerpoint/2010/main" val="11775404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717A22FF-C6BD-5046-81AF-06E292A2954F}"/>
              </a:ext>
            </a:extLst>
          </p:cNvPr>
          <p:cNvSpPr>
            <a:spLocks noGrp="1" noChangeArrowheads="1"/>
          </p:cNvSpPr>
          <p:nvPr>
            <p:ph type="dt" sz="half" idx="10"/>
          </p:nvPr>
        </p:nvSpPr>
        <p:spPr>
          <a:ln/>
        </p:spPr>
        <p:txBody>
          <a:bodyPr/>
          <a:lstStyle>
            <a:lvl1pPr>
              <a:defRPr/>
            </a:lvl1pPr>
          </a:lstStyle>
          <a:p>
            <a:pPr>
              <a:defRPr/>
            </a:pPr>
            <a:fld id="{F371C98F-C447-B04D-864E-DADAAF3887B0}" type="datetime1">
              <a:rPr lang="en-US" altLang="zh-CN" smtClean="0"/>
              <a:t>3/3/23</a:t>
            </a:fld>
            <a:endParaRPr lang="zh-CN" altLang="en-US"/>
          </a:p>
        </p:txBody>
      </p:sp>
      <p:sp>
        <p:nvSpPr>
          <p:cNvPr id="5" name="页脚占位符 4">
            <a:extLst>
              <a:ext uri="{FF2B5EF4-FFF2-40B4-BE49-F238E27FC236}">
                <a16:creationId xmlns:a16="http://schemas.microsoft.com/office/drawing/2014/main" id="{784E9AED-5980-8341-9FD7-347E98AA8D4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B2FBACE-8FAD-B947-B0EE-297632F0AB7D}"/>
              </a:ext>
            </a:extLst>
          </p:cNvPr>
          <p:cNvSpPr>
            <a:spLocks noGrp="1" noChangeArrowheads="1"/>
          </p:cNvSpPr>
          <p:nvPr>
            <p:ph type="sldNum" sz="quarter" idx="12"/>
          </p:nvPr>
        </p:nvSpPr>
        <p:spPr>
          <a:ln/>
        </p:spPr>
        <p:txBody>
          <a:bodyPr/>
          <a:lstStyle>
            <a:lvl1pPr>
              <a:defRPr/>
            </a:lvl1pPr>
          </a:lstStyle>
          <a:p>
            <a:fld id="{329E2ADD-D5BE-F04A-BD0E-B7F79C4D0A60}" type="slidenum">
              <a:rPr lang="zh-CN" altLang="en-US"/>
              <a:pPr/>
              <a:t>‹#›</a:t>
            </a:fld>
            <a:endParaRPr lang="zh-CN" altLang="en-US"/>
          </a:p>
        </p:txBody>
      </p:sp>
    </p:spTree>
    <p:extLst>
      <p:ext uri="{BB962C8B-B14F-4D97-AF65-F5344CB8AC3E}">
        <p14:creationId xmlns:p14="http://schemas.microsoft.com/office/powerpoint/2010/main" val="15091622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C424361-14E7-8A4D-A91B-D3273E4E8AF6}"/>
              </a:ext>
            </a:extLst>
          </p:cNvPr>
          <p:cNvSpPr>
            <a:spLocks noGrp="1" noChangeArrowheads="1"/>
          </p:cNvSpPr>
          <p:nvPr>
            <p:ph type="dt" sz="half" idx="10"/>
          </p:nvPr>
        </p:nvSpPr>
        <p:spPr>
          <a:ln/>
        </p:spPr>
        <p:txBody>
          <a:bodyPr/>
          <a:lstStyle>
            <a:lvl1pPr>
              <a:defRPr/>
            </a:lvl1pPr>
          </a:lstStyle>
          <a:p>
            <a:pPr>
              <a:defRPr/>
            </a:pPr>
            <a:fld id="{FEEE554E-FBCB-924F-9E60-46931ABDA649}" type="datetime1">
              <a:rPr lang="en-US" altLang="zh-CN" smtClean="0"/>
              <a:t>3/3/23</a:t>
            </a:fld>
            <a:endParaRPr lang="zh-CN" altLang="en-US"/>
          </a:p>
        </p:txBody>
      </p:sp>
      <p:sp>
        <p:nvSpPr>
          <p:cNvPr id="5" name="页脚占位符 4">
            <a:extLst>
              <a:ext uri="{FF2B5EF4-FFF2-40B4-BE49-F238E27FC236}">
                <a16:creationId xmlns:a16="http://schemas.microsoft.com/office/drawing/2014/main" id="{A31A8BFC-88E2-D64E-9100-2935BC0E169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05F905B-3A6B-9F41-91E0-879AFD0A1315}"/>
              </a:ext>
            </a:extLst>
          </p:cNvPr>
          <p:cNvSpPr>
            <a:spLocks noGrp="1" noChangeArrowheads="1"/>
          </p:cNvSpPr>
          <p:nvPr>
            <p:ph type="sldNum" sz="quarter" idx="12"/>
          </p:nvPr>
        </p:nvSpPr>
        <p:spPr>
          <a:ln/>
        </p:spPr>
        <p:txBody>
          <a:bodyPr/>
          <a:lstStyle>
            <a:lvl1pPr>
              <a:defRPr/>
            </a:lvl1pPr>
          </a:lstStyle>
          <a:p>
            <a:fld id="{DA563FD9-D5B2-5242-9B85-87776E269316}" type="slidenum">
              <a:rPr lang="zh-CN" altLang="en-US"/>
              <a:pPr/>
              <a:t>‹#›</a:t>
            </a:fld>
            <a:endParaRPr lang="zh-CN" altLang="en-US"/>
          </a:p>
        </p:txBody>
      </p:sp>
    </p:spTree>
    <p:extLst>
      <p:ext uri="{BB962C8B-B14F-4D97-AF65-F5344CB8AC3E}">
        <p14:creationId xmlns:p14="http://schemas.microsoft.com/office/powerpoint/2010/main" val="5505437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18C9BD5-EF6F-FA47-A3B5-A729DB9D6D44}"/>
              </a:ext>
            </a:extLst>
          </p:cNvPr>
          <p:cNvSpPr>
            <a:spLocks noGrp="1" noChangeArrowheads="1"/>
          </p:cNvSpPr>
          <p:nvPr>
            <p:ph type="dt" sz="half" idx="10"/>
          </p:nvPr>
        </p:nvSpPr>
        <p:spPr>
          <a:ln/>
        </p:spPr>
        <p:txBody>
          <a:bodyPr/>
          <a:lstStyle>
            <a:lvl1pPr>
              <a:defRPr/>
            </a:lvl1pPr>
          </a:lstStyle>
          <a:p>
            <a:pPr>
              <a:defRPr/>
            </a:pPr>
            <a:fld id="{9AFA2E22-C1B9-2C47-9957-88347AE9DDC4}" type="datetime1">
              <a:rPr lang="en-US" altLang="zh-CN" smtClean="0"/>
              <a:t>3/3/23</a:t>
            </a:fld>
            <a:endParaRPr lang="zh-CN" altLang="en-US"/>
          </a:p>
        </p:txBody>
      </p:sp>
      <p:sp>
        <p:nvSpPr>
          <p:cNvPr id="5" name="页脚占位符 4">
            <a:extLst>
              <a:ext uri="{FF2B5EF4-FFF2-40B4-BE49-F238E27FC236}">
                <a16:creationId xmlns:a16="http://schemas.microsoft.com/office/drawing/2014/main" id="{59225D0F-A18E-6740-A67F-9F8C3D64C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66D8155-F130-8946-9D9A-F6521B258C5A}"/>
              </a:ext>
            </a:extLst>
          </p:cNvPr>
          <p:cNvSpPr>
            <a:spLocks noGrp="1" noChangeArrowheads="1"/>
          </p:cNvSpPr>
          <p:nvPr>
            <p:ph type="sldNum" sz="quarter" idx="12"/>
          </p:nvPr>
        </p:nvSpPr>
        <p:spPr>
          <a:ln/>
        </p:spPr>
        <p:txBody>
          <a:bodyPr/>
          <a:lstStyle>
            <a:lvl1pPr>
              <a:defRPr/>
            </a:lvl1pPr>
          </a:lstStyle>
          <a:p>
            <a:fld id="{BC76C593-A2E9-3947-B9DD-F9F82F10F7EC}" type="slidenum">
              <a:rPr lang="zh-CN" altLang="en-US"/>
              <a:pPr/>
              <a:t>‹#›</a:t>
            </a:fld>
            <a:endParaRPr lang="zh-CN" altLang="en-US"/>
          </a:p>
        </p:txBody>
      </p:sp>
    </p:spTree>
    <p:extLst>
      <p:ext uri="{BB962C8B-B14F-4D97-AF65-F5344CB8AC3E}">
        <p14:creationId xmlns:p14="http://schemas.microsoft.com/office/powerpoint/2010/main" val="16539316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4EDD65D-C47D-DC42-B1CE-DF6D5047E91F}"/>
              </a:ext>
            </a:extLst>
          </p:cNvPr>
          <p:cNvSpPr>
            <a:spLocks noGrp="1" noChangeArrowheads="1"/>
          </p:cNvSpPr>
          <p:nvPr>
            <p:ph type="dt" sz="half" idx="10"/>
          </p:nvPr>
        </p:nvSpPr>
        <p:spPr>
          <a:ln/>
        </p:spPr>
        <p:txBody>
          <a:bodyPr/>
          <a:lstStyle>
            <a:lvl1pPr>
              <a:defRPr/>
            </a:lvl1pPr>
          </a:lstStyle>
          <a:p>
            <a:pPr>
              <a:defRPr/>
            </a:pPr>
            <a:fld id="{18CC428E-3B85-A243-9CC1-2C696133C6B4}" type="datetime1">
              <a:rPr lang="en-US" altLang="zh-CN" smtClean="0"/>
              <a:t>3/3/23</a:t>
            </a:fld>
            <a:endParaRPr lang="zh-CN" altLang="en-US"/>
          </a:p>
        </p:txBody>
      </p:sp>
      <p:sp>
        <p:nvSpPr>
          <p:cNvPr id="6" name="页脚占位符 4">
            <a:extLst>
              <a:ext uri="{FF2B5EF4-FFF2-40B4-BE49-F238E27FC236}">
                <a16:creationId xmlns:a16="http://schemas.microsoft.com/office/drawing/2014/main" id="{24285BE5-3ACA-1647-95EF-908C3C13516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CE82ACA6-BB7B-7B43-83D0-2BDE05A01992}"/>
              </a:ext>
            </a:extLst>
          </p:cNvPr>
          <p:cNvSpPr>
            <a:spLocks noGrp="1" noChangeArrowheads="1"/>
          </p:cNvSpPr>
          <p:nvPr>
            <p:ph type="sldNum" sz="quarter" idx="12"/>
          </p:nvPr>
        </p:nvSpPr>
        <p:spPr>
          <a:ln/>
        </p:spPr>
        <p:txBody>
          <a:bodyPr/>
          <a:lstStyle>
            <a:lvl1pPr>
              <a:defRPr/>
            </a:lvl1pPr>
          </a:lstStyle>
          <a:p>
            <a:fld id="{F993768D-BAF3-0C40-925A-C0E3799B72BC}" type="slidenum">
              <a:rPr lang="zh-CN" altLang="en-US"/>
              <a:pPr/>
              <a:t>‹#›</a:t>
            </a:fld>
            <a:endParaRPr lang="zh-CN" altLang="en-US"/>
          </a:p>
        </p:txBody>
      </p:sp>
    </p:spTree>
    <p:extLst>
      <p:ext uri="{BB962C8B-B14F-4D97-AF65-F5344CB8AC3E}">
        <p14:creationId xmlns:p14="http://schemas.microsoft.com/office/powerpoint/2010/main" val="15329825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60BE7F4C-CC48-E94E-824E-DFA2E172731E}"/>
              </a:ext>
            </a:extLst>
          </p:cNvPr>
          <p:cNvSpPr>
            <a:spLocks noGrp="1" noChangeArrowheads="1"/>
          </p:cNvSpPr>
          <p:nvPr>
            <p:ph type="dt" sz="half" idx="10"/>
          </p:nvPr>
        </p:nvSpPr>
        <p:spPr>
          <a:ln/>
        </p:spPr>
        <p:txBody>
          <a:bodyPr/>
          <a:lstStyle>
            <a:lvl1pPr>
              <a:defRPr/>
            </a:lvl1pPr>
          </a:lstStyle>
          <a:p>
            <a:pPr>
              <a:defRPr/>
            </a:pPr>
            <a:fld id="{2E606E46-1592-AF48-91BE-F30AA3B6B99B}" type="datetime1">
              <a:rPr lang="en-US" altLang="zh-CN" smtClean="0"/>
              <a:t>3/3/23</a:t>
            </a:fld>
            <a:endParaRPr lang="zh-CN" altLang="en-US"/>
          </a:p>
        </p:txBody>
      </p:sp>
      <p:sp>
        <p:nvSpPr>
          <p:cNvPr id="8" name="页脚占位符 4">
            <a:extLst>
              <a:ext uri="{FF2B5EF4-FFF2-40B4-BE49-F238E27FC236}">
                <a16:creationId xmlns:a16="http://schemas.microsoft.com/office/drawing/2014/main" id="{A4DD40CA-B6A2-924B-A6A0-3F180002FD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0EA7FA84-8DDF-F04B-AD05-80AFD210F164}"/>
              </a:ext>
            </a:extLst>
          </p:cNvPr>
          <p:cNvSpPr>
            <a:spLocks noGrp="1" noChangeArrowheads="1"/>
          </p:cNvSpPr>
          <p:nvPr>
            <p:ph type="sldNum" sz="quarter" idx="12"/>
          </p:nvPr>
        </p:nvSpPr>
        <p:spPr>
          <a:ln/>
        </p:spPr>
        <p:txBody>
          <a:bodyPr/>
          <a:lstStyle>
            <a:lvl1pPr>
              <a:defRPr/>
            </a:lvl1pPr>
          </a:lstStyle>
          <a:p>
            <a:fld id="{074981CD-E885-D642-82DB-93B61CD50985}" type="slidenum">
              <a:rPr lang="zh-CN" altLang="en-US"/>
              <a:pPr/>
              <a:t>‹#›</a:t>
            </a:fld>
            <a:endParaRPr lang="zh-CN" altLang="en-US"/>
          </a:p>
        </p:txBody>
      </p:sp>
    </p:spTree>
    <p:extLst>
      <p:ext uri="{BB962C8B-B14F-4D97-AF65-F5344CB8AC3E}">
        <p14:creationId xmlns:p14="http://schemas.microsoft.com/office/powerpoint/2010/main" val="2338742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502ED381-694D-7A4D-A70D-F00CFD605CFF}"/>
              </a:ext>
            </a:extLst>
          </p:cNvPr>
          <p:cNvSpPr>
            <a:spLocks noGrp="1" noChangeArrowheads="1"/>
          </p:cNvSpPr>
          <p:nvPr>
            <p:ph type="dt" sz="half" idx="10"/>
          </p:nvPr>
        </p:nvSpPr>
        <p:spPr>
          <a:ln/>
        </p:spPr>
        <p:txBody>
          <a:bodyPr/>
          <a:lstStyle>
            <a:lvl1pPr>
              <a:defRPr/>
            </a:lvl1pPr>
          </a:lstStyle>
          <a:p>
            <a:pPr>
              <a:defRPr/>
            </a:pPr>
            <a:fld id="{96C41D71-C529-B64C-9BD0-8270CD5FD641}" type="datetime1">
              <a:rPr lang="en-US" altLang="zh-CN" smtClean="0"/>
              <a:t>3/3/23</a:t>
            </a:fld>
            <a:endParaRPr lang="zh-CN" altLang="en-US"/>
          </a:p>
        </p:txBody>
      </p:sp>
      <p:sp>
        <p:nvSpPr>
          <p:cNvPr id="4" name="页脚占位符 4">
            <a:extLst>
              <a:ext uri="{FF2B5EF4-FFF2-40B4-BE49-F238E27FC236}">
                <a16:creationId xmlns:a16="http://schemas.microsoft.com/office/drawing/2014/main" id="{23544D85-9211-F741-B5FD-B2BA43AD714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B223783E-B8A3-D540-B165-042827390146}"/>
              </a:ext>
            </a:extLst>
          </p:cNvPr>
          <p:cNvSpPr>
            <a:spLocks noGrp="1" noChangeArrowheads="1"/>
          </p:cNvSpPr>
          <p:nvPr>
            <p:ph type="sldNum" sz="quarter" idx="12"/>
          </p:nvPr>
        </p:nvSpPr>
        <p:spPr>
          <a:ln/>
        </p:spPr>
        <p:txBody>
          <a:bodyPr/>
          <a:lstStyle>
            <a:lvl1pPr>
              <a:defRPr/>
            </a:lvl1pPr>
          </a:lstStyle>
          <a:p>
            <a:fld id="{B530C4E3-CE5F-A247-AFF9-51B782C9791E}" type="slidenum">
              <a:rPr lang="zh-CN" altLang="en-US"/>
              <a:pPr/>
              <a:t>‹#›</a:t>
            </a:fld>
            <a:endParaRPr lang="zh-CN" altLang="en-US"/>
          </a:p>
        </p:txBody>
      </p:sp>
    </p:spTree>
    <p:extLst>
      <p:ext uri="{BB962C8B-B14F-4D97-AF65-F5344CB8AC3E}">
        <p14:creationId xmlns:p14="http://schemas.microsoft.com/office/powerpoint/2010/main" val="2216461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81B8900-94F0-8E49-BBDA-F8DEC3E80DE9}"/>
              </a:ext>
            </a:extLst>
          </p:cNvPr>
          <p:cNvSpPr>
            <a:spLocks noGrp="1" noChangeArrowheads="1"/>
          </p:cNvSpPr>
          <p:nvPr>
            <p:ph type="dt" sz="half" idx="10"/>
          </p:nvPr>
        </p:nvSpPr>
        <p:spPr>
          <a:ln/>
        </p:spPr>
        <p:txBody>
          <a:bodyPr/>
          <a:lstStyle>
            <a:lvl1pPr>
              <a:defRPr/>
            </a:lvl1pPr>
          </a:lstStyle>
          <a:p>
            <a:pPr>
              <a:defRPr/>
            </a:pPr>
            <a:fld id="{F75FFCDA-732B-FE47-A130-C9265F312197}" type="datetime1">
              <a:rPr lang="en-US" altLang="zh-CN" smtClean="0"/>
              <a:t>3/3/23</a:t>
            </a:fld>
            <a:endParaRPr lang="zh-CN" altLang="en-US"/>
          </a:p>
        </p:txBody>
      </p:sp>
      <p:sp>
        <p:nvSpPr>
          <p:cNvPr id="5" name="页脚占位符 4">
            <a:extLst>
              <a:ext uri="{FF2B5EF4-FFF2-40B4-BE49-F238E27FC236}">
                <a16:creationId xmlns:a16="http://schemas.microsoft.com/office/drawing/2014/main" id="{485C3545-B565-7B42-A001-5D7C43FFC41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5CBF260-ABFD-EC44-816E-FA0F9387CFB7}"/>
              </a:ext>
            </a:extLst>
          </p:cNvPr>
          <p:cNvSpPr>
            <a:spLocks noGrp="1" noChangeArrowheads="1"/>
          </p:cNvSpPr>
          <p:nvPr>
            <p:ph type="sldNum" sz="quarter" idx="12"/>
          </p:nvPr>
        </p:nvSpPr>
        <p:spPr>
          <a:ln/>
        </p:spPr>
        <p:txBody>
          <a:bodyPr/>
          <a:lstStyle>
            <a:lvl1pPr>
              <a:defRPr/>
            </a:lvl1pPr>
          </a:lstStyle>
          <a:p>
            <a:fld id="{17989D03-DD97-8049-9D55-4975FEBA898C}" type="slidenum">
              <a:rPr lang="zh-CN" altLang="en-US"/>
              <a:pPr/>
              <a:t>‹#›</a:t>
            </a:fld>
            <a:endParaRPr lang="zh-CN" altLang="en-US"/>
          </a:p>
        </p:txBody>
      </p:sp>
    </p:spTree>
    <p:extLst>
      <p:ext uri="{BB962C8B-B14F-4D97-AF65-F5344CB8AC3E}">
        <p14:creationId xmlns:p14="http://schemas.microsoft.com/office/powerpoint/2010/main" val="35001634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717FDE1-2106-ED4D-9C4C-86BD351BDD67}"/>
              </a:ext>
            </a:extLst>
          </p:cNvPr>
          <p:cNvSpPr>
            <a:spLocks noGrp="1" noChangeArrowheads="1"/>
          </p:cNvSpPr>
          <p:nvPr>
            <p:ph type="dt" sz="half" idx="10"/>
          </p:nvPr>
        </p:nvSpPr>
        <p:spPr>
          <a:ln/>
        </p:spPr>
        <p:txBody>
          <a:bodyPr/>
          <a:lstStyle>
            <a:lvl1pPr>
              <a:defRPr/>
            </a:lvl1pPr>
          </a:lstStyle>
          <a:p>
            <a:pPr>
              <a:defRPr/>
            </a:pPr>
            <a:fld id="{8F42C2FE-FFE5-904C-BA05-2B0638D2807B}" type="datetime1">
              <a:rPr lang="en-US" altLang="zh-CN" smtClean="0"/>
              <a:t>3/3/23</a:t>
            </a:fld>
            <a:endParaRPr lang="zh-CN" altLang="en-US"/>
          </a:p>
        </p:txBody>
      </p:sp>
      <p:sp>
        <p:nvSpPr>
          <p:cNvPr id="3" name="页脚占位符 4">
            <a:extLst>
              <a:ext uri="{FF2B5EF4-FFF2-40B4-BE49-F238E27FC236}">
                <a16:creationId xmlns:a16="http://schemas.microsoft.com/office/drawing/2014/main" id="{9AAA0780-1018-B24D-9529-31813DA10CC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7CC6E25F-844F-4541-8895-80319100CEDA}"/>
              </a:ext>
            </a:extLst>
          </p:cNvPr>
          <p:cNvSpPr>
            <a:spLocks noGrp="1" noChangeArrowheads="1"/>
          </p:cNvSpPr>
          <p:nvPr>
            <p:ph type="sldNum" sz="quarter" idx="12"/>
          </p:nvPr>
        </p:nvSpPr>
        <p:spPr>
          <a:ln/>
        </p:spPr>
        <p:txBody>
          <a:bodyPr/>
          <a:lstStyle>
            <a:lvl1pPr>
              <a:defRPr/>
            </a:lvl1pPr>
          </a:lstStyle>
          <a:p>
            <a:fld id="{F719E57F-B6A3-6040-8266-0D628304DFBD}" type="slidenum">
              <a:rPr lang="zh-CN" altLang="en-US"/>
              <a:pPr/>
              <a:t>‹#›</a:t>
            </a:fld>
            <a:endParaRPr lang="zh-CN" altLang="en-US"/>
          </a:p>
        </p:txBody>
      </p:sp>
    </p:spTree>
    <p:extLst>
      <p:ext uri="{BB962C8B-B14F-4D97-AF65-F5344CB8AC3E}">
        <p14:creationId xmlns:p14="http://schemas.microsoft.com/office/powerpoint/2010/main" val="28368664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6A699A5-200E-7D4A-9377-D8B0EC7C5A4E}"/>
              </a:ext>
            </a:extLst>
          </p:cNvPr>
          <p:cNvSpPr>
            <a:spLocks noGrp="1" noChangeArrowheads="1"/>
          </p:cNvSpPr>
          <p:nvPr>
            <p:ph type="dt" sz="half" idx="10"/>
          </p:nvPr>
        </p:nvSpPr>
        <p:spPr>
          <a:ln/>
        </p:spPr>
        <p:txBody>
          <a:bodyPr/>
          <a:lstStyle>
            <a:lvl1pPr>
              <a:defRPr/>
            </a:lvl1pPr>
          </a:lstStyle>
          <a:p>
            <a:pPr>
              <a:defRPr/>
            </a:pPr>
            <a:fld id="{A22DA405-0BB4-8741-BD90-30AE2A9B35DC}" type="datetime1">
              <a:rPr lang="en-US" altLang="zh-CN" smtClean="0"/>
              <a:t>3/3/23</a:t>
            </a:fld>
            <a:endParaRPr lang="zh-CN" altLang="en-US"/>
          </a:p>
        </p:txBody>
      </p:sp>
      <p:sp>
        <p:nvSpPr>
          <p:cNvPr id="6" name="页脚占位符 4">
            <a:extLst>
              <a:ext uri="{FF2B5EF4-FFF2-40B4-BE49-F238E27FC236}">
                <a16:creationId xmlns:a16="http://schemas.microsoft.com/office/drawing/2014/main" id="{EF70BCDE-A9B3-9A48-8561-3E4D35FDD11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1CD81C1-EF48-2C48-812A-A5B348ECD5E1}"/>
              </a:ext>
            </a:extLst>
          </p:cNvPr>
          <p:cNvSpPr>
            <a:spLocks noGrp="1" noChangeArrowheads="1"/>
          </p:cNvSpPr>
          <p:nvPr>
            <p:ph type="sldNum" sz="quarter" idx="12"/>
          </p:nvPr>
        </p:nvSpPr>
        <p:spPr>
          <a:ln/>
        </p:spPr>
        <p:txBody>
          <a:bodyPr/>
          <a:lstStyle>
            <a:lvl1pPr>
              <a:defRPr/>
            </a:lvl1pPr>
          </a:lstStyle>
          <a:p>
            <a:fld id="{29F84157-C227-FD4A-B76B-9F6CA0F99BA2}" type="slidenum">
              <a:rPr lang="zh-CN" altLang="en-US"/>
              <a:pPr/>
              <a:t>‹#›</a:t>
            </a:fld>
            <a:endParaRPr lang="zh-CN" altLang="en-US"/>
          </a:p>
        </p:txBody>
      </p:sp>
    </p:spTree>
    <p:extLst>
      <p:ext uri="{BB962C8B-B14F-4D97-AF65-F5344CB8AC3E}">
        <p14:creationId xmlns:p14="http://schemas.microsoft.com/office/powerpoint/2010/main" val="19636841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B03BAF5-B9EC-C44F-9AAC-C1760E75AD7B}"/>
              </a:ext>
            </a:extLst>
          </p:cNvPr>
          <p:cNvSpPr>
            <a:spLocks noGrp="1" noChangeArrowheads="1"/>
          </p:cNvSpPr>
          <p:nvPr>
            <p:ph type="dt" sz="half" idx="10"/>
          </p:nvPr>
        </p:nvSpPr>
        <p:spPr>
          <a:ln/>
        </p:spPr>
        <p:txBody>
          <a:bodyPr/>
          <a:lstStyle>
            <a:lvl1pPr>
              <a:defRPr/>
            </a:lvl1pPr>
          </a:lstStyle>
          <a:p>
            <a:pPr>
              <a:defRPr/>
            </a:pPr>
            <a:fld id="{2EEDBFC3-C158-964D-BC1A-65A279276F79}" type="datetime1">
              <a:rPr lang="en-US" altLang="zh-CN" smtClean="0"/>
              <a:t>3/3/23</a:t>
            </a:fld>
            <a:endParaRPr lang="zh-CN" altLang="en-US"/>
          </a:p>
        </p:txBody>
      </p:sp>
      <p:sp>
        <p:nvSpPr>
          <p:cNvPr id="6" name="页脚占位符 4">
            <a:extLst>
              <a:ext uri="{FF2B5EF4-FFF2-40B4-BE49-F238E27FC236}">
                <a16:creationId xmlns:a16="http://schemas.microsoft.com/office/drawing/2014/main" id="{16ADEA67-CB62-6A4C-9F19-43587E940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C639FB9-3284-C54F-BF28-F8676EB71F33}"/>
              </a:ext>
            </a:extLst>
          </p:cNvPr>
          <p:cNvSpPr>
            <a:spLocks noGrp="1" noChangeArrowheads="1"/>
          </p:cNvSpPr>
          <p:nvPr>
            <p:ph type="sldNum" sz="quarter" idx="12"/>
          </p:nvPr>
        </p:nvSpPr>
        <p:spPr>
          <a:ln/>
        </p:spPr>
        <p:txBody>
          <a:bodyPr/>
          <a:lstStyle>
            <a:lvl1pPr>
              <a:defRPr/>
            </a:lvl1pPr>
          </a:lstStyle>
          <a:p>
            <a:fld id="{6FED5780-DBB0-474E-88AF-C77068869AB7}" type="slidenum">
              <a:rPr lang="zh-CN" altLang="en-US"/>
              <a:pPr/>
              <a:t>‹#›</a:t>
            </a:fld>
            <a:endParaRPr lang="zh-CN" altLang="en-US"/>
          </a:p>
        </p:txBody>
      </p:sp>
    </p:spTree>
    <p:extLst>
      <p:ext uri="{BB962C8B-B14F-4D97-AF65-F5344CB8AC3E}">
        <p14:creationId xmlns:p14="http://schemas.microsoft.com/office/powerpoint/2010/main" val="613816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A3C8D5-A7D0-2F44-8163-1719C8BD1BC6}"/>
              </a:ext>
            </a:extLst>
          </p:cNvPr>
          <p:cNvSpPr>
            <a:spLocks noGrp="1" noChangeArrowheads="1"/>
          </p:cNvSpPr>
          <p:nvPr>
            <p:ph type="dt" sz="half" idx="10"/>
          </p:nvPr>
        </p:nvSpPr>
        <p:spPr>
          <a:ln/>
        </p:spPr>
        <p:txBody>
          <a:bodyPr/>
          <a:lstStyle>
            <a:lvl1pPr>
              <a:defRPr/>
            </a:lvl1pPr>
          </a:lstStyle>
          <a:p>
            <a:pPr>
              <a:defRPr/>
            </a:pPr>
            <a:fld id="{6C5D6053-F1BB-9846-A9B1-7ADB78A2D14B}" type="datetime1">
              <a:rPr lang="en-US" altLang="zh-CN" smtClean="0"/>
              <a:t>3/3/23</a:t>
            </a:fld>
            <a:endParaRPr lang="zh-CN" altLang="en-US"/>
          </a:p>
        </p:txBody>
      </p:sp>
      <p:sp>
        <p:nvSpPr>
          <p:cNvPr id="5" name="页脚占位符 4">
            <a:extLst>
              <a:ext uri="{FF2B5EF4-FFF2-40B4-BE49-F238E27FC236}">
                <a16:creationId xmlns:a16="http://schemas.microsoft.com/office/drawing/2014/main" id="{8F5F654A-9D47-2147-9CD0-15D25C619D7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799E5FB0-207E-784D-8C3F-0EA91DFC3832}"/>
              </a:ext>
            </a:extLst>
          </p:cNvPr>
          <p:cNvSpPr>
            <a:spLocks noGrp="1" noChangeArrowheads="1"/>
          </p:cNvSpPr>
          <p:nvPr>
            <p:ph type="sldNum" sz="quarter" idx="12"/>
          </p:nvPr>
        </p:nvSpPr>
        <p:spPr>
          <a:ln/>
        </p:spPr>
        <p:txBody>
          <a:bodyPr/>
          <a:lstStyle>
            <a:lvl1pPr>
              <a:defRPr/>
            </a:lvl1pPr>
          </a:lstStyle>
          <a:p>
            <a:fld id="{3D73E199-78DD-2B4D-B0F7-B99F29BAC89E}" type="slidenum">
              <a:rPr lang="zh-CN" altLang="en-US"/>
              <a:pPr/>
              <a:t>‹#›</a:t>
            </a:fld>
            <a:endParaRPr lang="zh-CN" altLang="en-US"/>
          </a:p>
        </p:txBody>
      </p:sp>
    </p:spTree>
    <p:extLst>
      <p:ext uri="{BB962C8B-B14F-4D97-AF65-F5344CB8AC3E}">
        <p14:creationId xmlns:p14="http://schemas.microsoft.com/office/powerpoint/2010/main" val="304718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0F92647-20A9-734C-8A3D-62E6B7144010}"/>
              </a:ext>
            </a:extLst>
          </p:cNvPr>
          <p:cNvSpPr>
            <a:spLocks noGrp="1" noChangeArrowheads="1"/>
          </p:cNvSpPr>
          <p:nvPr>
            <p:ph type="dt" sz="half" idx="10"/>
          </p:nvPr>
        </p:nvSpPr>
        <p:spPr>
          <a:ln/>
        </p:spPr>
        <p:txBody>
          <a:bodyPr/>
          <a:lstStyle>
            <a:lvl1pPr>
              <a:defRPr/>
            </a:lvl1pPr>
          </a:lstStyle>
          <a:p>
            <a:pPr>
              <a:defRPr/>
            </a:pPr>
            <a:fld id="{1A3C0EB6-14CA-9444-BF34-F0B7E85BB5A2}" type="datetime1">
              <a:rPr lang="en-US" altLang="zh-CN" smtClean="0"/>
              <a:t>3/3/23</a:t>
            </a:fld>
            <a:endParaRPr lang="zh-CN" altLang="en-US"/>
          </a:p>
        </p:txBody>
      </p:sp>
      <p:sp>
        <p:nvSpPr>
          <p:cNvPr id="5" name="页脚占位符 4">
            <a:extLst>
              <a:ext uri="{FF2B5EF4-FFF2-40B4-BE49-F238E27FC236}">
                <a16:creationId xmlns:a16="http://schemas.microsoft.com/office/drawing/2014/main" id="{5CF50345-828C-0546-93B9-E445F4189B1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34CD0C9-2128-9042-9EC8-DCF435422139}"/>
              </a:ext>
            </a:extLst>
          </p:cNvPr>
          <p:cNvSpPr>
            <a:spLocks noGrp="1" noChangeArrowheads="1"/>
          </p:cNvSpPr>
          <p:nvPr>
            <p:ph type="sldNum" sz="quarter" idx="12"/>
          </p:nvPr>
        </p:nvSpPr>
        <p:spPr>
          <a:ln/>
        </p:spPr>
        <p:txBody>
          <a:bodyPr/>
          <a:lstStyle>
            <a:lvl1pPr>
              <a:defRPr/>
            </a:lvl1pPr>
          </a:lstStyle>
          <a:p>
            <a:fld id="{7E3AAE80-D7CA-1540-9ACA-1F173E546E67}" type="slidenum">
              <a:rPr lang="zh-CN" altLang="en-US"/>
              <a:pPr/>
              <a:t>‹#›</a:t>
            </a:fld>
            <a:endParaRPr lang="zh-CN" altLang="en-US"/>
          </a:p>
        </p:txBody>
      </p:sp>
    </p:spTree>
    <p:extLst>
      <p:ext uri="{BB962C8B-B14F-4D97-AF65-F5344CB8AC3E}">
        <p14:creationId xmlns:p14="http://schemas.microsoft.com/office/powerpoint/2010/main" val="29419096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0D10FDEB-EA52-2346-8265-8E6765D2894F}"/>
              </a:ext>
            </a:extLst>
          </p:cNvPr>
          <p:cNvSpPr>
            <a:spLocks noGrp="1" noChangeArrowheads="1"/>
          </p:cNvSpPr>
          <p:nvPr>
            <p:ph type="dt" sz="half" idx="10"/>
          </p:nvPr>
        </p:nvSpPr>
        <p:spPr>
          <a:ln/>
        </p:spPr>
        <p:txBody>
          <a:bodyPr/>
          <a:lstStyle>
            <a:lvl1pPr>
              <a:defRPr/>
            </a:lvl1pPr>
          </a:lstStyle>
          <a:p>
            <a:pPr>
              <a:defRPr/>
            </a:pPr>
            <a:fld id="{72B96327-CCFF-D148-80DD-4217C92D46FF}" type="datetime1">
              <a:rPr lang="en-US" altLang="zh-CN" smtClean="0"/>
              <a:t>3/3/23</a:t>
            </a:fld>
            <a:endParaRPr lang="zh-CN" altLang="en-US"/>
          </a:p>
        </p:txBody>
      </p:sp>
      <p:sp>
        <p:nvSpPr>
          <p:cNvPr id="5" name="页脚占位符 4">
            <a:extLst>
              <a:ext uri="{FF2B5EF4-FFF2-40B4-BE49-F238E27FC236}">
                <a16:creationId xmlns:a16="http://schemas.microsoft.com/office/drawing/2014/main" id="{F1E6F47C-8DC2-7749-9688-8545523F5EB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3E5BA6E-02EA-3445-81B7-A65C3E68F749}"/>
              </a:ext>
            </a:extLst>
          </p:cNvPr>
          <p:cNvSpPr>
            <a:spLocks noGrp="1" noChangeArrowheads="1"/>
          </p:cNvSpPr>
          <p:nvPr>
            <p:ph type="sldNum" sz="quarter" idx="12"/>
          </p:nvPr>
        </p:nvSpPr>
        <p:spPr>
          <a:ln/>
        </p:spPr>
        <p:txBody>
          <a:bodyPr/>
          <a:lstStyle>
            <a:lvl1pPr>
              <a:defRPr/>
            </a:lvl1pPr>
          </a:lstStyle>
          <a:p>
            <a:fld id="{04FBA4AC-EA2D-6849-AF48-2AEF0B5E133E}" type="slidenum">
              <a:rPr lang="zh-CN" altLang="en-US"/>
              <a:pPr/>
              <a:t>‹#›</a:t>
            </a:fld>
            <a:endParaRPr lang="zh-CN" altLang="en-US"/>
          </a:p>
        </p:txBody>
      </p:sp>
    </p:spTree>
    <p:extLst>
      <p:ext uri="{BB962C8B-B14F-4D97-AF65-F5344CB8AC3E}">
        <p14:creationId xmlns:p14="http://schemas.microsoft.com/office/powerpoint/2010/main" val="4898412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978FDC8-BACF-2842-9992-307ACC21FB61}"/>
              </a:ext>
            </a:extLst>
          </p:cNvPr>
          <p:cNvSpPr>
            <a:spLocks noGrp="1" noChangeArrowheads="1"/>
          </p:cNvSpPr>
          <p:nvPr>
            <p:ph type="dt" sz="half" idx="10"/>
          </p:nvPr>
        </p:nvSpPr>
        <p:spPr>
          <a:ln/>
        </p:spPr>
        <p:txBody>
          <a:bodyPr/>
          <a:lstStyle>
            <a:lvl1pPr>
              <a:defRPr/>
            </a:lvl1pPr>
          </a:lstStyle>
          <a:p>
            <a:pPr>
              <a:defRPr/>
            </a:pPr>
            <a:fld id="{F219596E-BBFB-2E4E-9044-EFFFCBCECCB0}" type="datetime1">
              <a:rPr lang="en-US" altLang="zh-CN" smtClean="0"/>
              <a:t>3/3/23</a:t>
            </a:fld>
            <a:endParaRPr lang="zh-CN" altLang="en-US"/>
          </a:p>
        </p:txBody>
      </p:sp>
      <p:sp>
        <p:nvSpPr>
          <p:cNvPr id="5" name="页脚占位符 4">
            <a:extLst>
              <a:ext uri="{FF2B5EF4-FFF2-40B4-BE49-F238E27FC236}">
                <a16:creationId xmlns:a16="http://schemas.microsoft.com/office/drawing/2014/main" id="{358622E7-C74A-B343-BBD3-0395FA44B4E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BBF7446-9C74-684B-AAA8-593C77F40122}"/>
              </a:ext>
            </a:extLst>
          </p:cNvPr>
          <p:cNvSpPr>
            <a:spLocks noGrp="1" noChangeArrowheads="1"/>
          </p:cNvSpPr>
          <p:nvPr>
            <p:ph type="sldNum" sz="quarter" idx="12"/>
          </p:nvPr>
        </p:nvSpPr>
        <p:spPr>
          <a:ln/>
        </p:spPr>
        <p:txBody>
          <a:bodyPr/>
          <a:lstStyle>
            <a:lvl1pPr>
              <a:defRPr/>
            </a:lvl1pPr>
          </a:lstStyle>
          <a:p>
            <a:fld id="{C537EECA-0F83-074E-AA7E-7B277D6F2F37}" type="slidenum">
              <a:rPr lang="zh-CN" altLang="en-US"/>
              <a:pPr/>
              <a:t>‹#›</a:t>
            </a:fld>
            <a:endParaRPr lang="zh-CN" altLang="en-US"/>
          </a:p>
        </p:txBody>
      </p:sp>
    </p:spTree>
    <p:extLst>
      <p:ext uri="{BB962C8B-B14F-4D97-AF65-F5344CB8AC3E}">
        <p14:creationId xmlns:p14="http://schemas.microsoft.com/office/powerpoint/2010/main" val="2655817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4EBD0F4-9FFA-A24C-A7CA-F9A3C16A2BBD}"/>
              </a:ext>
            </a:extLst>
          </p:cNvPr>
          <p:cNvSpPr>
            <a:spLocks noGrp="1" noChangeArrowheads="1"/>
          </p:cNvSpPr>
          <p:nvPr>
            <p:ph type="dt" sz="half" idx="10"/>
          </p:nvPr>
        </p:nvSpPr>
        <p:spPr>
          <a:ln/>
        </p:spPr>
        <p:txBody>
          <a:bodyPr/>
          <a:lstStyle>
            <a:lvl1pPr>
              <a:defRPr/>
            </a:lvl1pPr>
          </a:lstStyle>
          <a:p>
            <a:pPr>
              <a:defRPr/>
            </a:pPr>
            <a:fld id="{BA425C01-CC83-6A4C-BFF7-4DC80C026B55}" type="datetime1">
              <a:rPr lang="en-US" altLang="zh-CN" smtClean="0"/>
              <a:t>3/3/23</a:t>
            </a:fld>
            <a:endParaRPr lang="zh-CN" altLang="en-US"/>
          </a:p>
        </p:txBody>
      </p:sp>
      <p:sp>
        <p:nvSpPr>
          <p:cNvPr id="5" name="页脚占位符 4">
            <a:extLst>
              <a:ext uri="{FF2B5EF4-FFF2-40B4-BE49-F238E27FC236}">
                <a16:creationId xmlns:a16="http://schemas.microsoft.com/office/drawing/2014/main" id="{C5F78BB1-0C65-F046-A24C-7F0595E73BE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34F60-E979-3646-9903-4089B54FC6F4}"/>
              </a:ext>
            </a:extLst>
          </p:cNvPr>
          <p:cNvSpPr>
            <a:spLocks noGrp="1" noChangeArrowheads="1"/>
          </p:cNvSpPr>
          <p:nvPr>
            <p:ph type="sldNum" sz="quarter" idx="12"/>
          </p:nvPr>
        </p:nvSpPr>
        <p:spPr>
          <a:ln/>
        </p:spPr>
        <p:txBody>
          <a:bodyPr/>
          <a:lstStyle>
            <a:lvl1pPr>
              <a:defRPr/>
            </a:lvl1pPr>
          </a:lstStyle>
          <a:p>
            <a:fld id="{91CD24CD-3C82-4B4F-A560-23EB0F06C0A6}" type="slidenum">
              <a:rPr lang="zh-CN" altLang="en-US"/>
              <a:pPr/>
              <a:t>‹#›</a:t>
            </a:fld>
            <a:endParaRPr lang="zh-CN" altLang="en-US"/>
          </a:p>
        </p:txBody>
      </p:sp>
    </p:spTree>
    <p:extLst>
      <p:ext uri="{BB962C8B-B14F-4D97-AF65-F5344CB8AC3E}">
        <p14:creationId xmlns:p14="http://schemas.microsoft.com/office/powerpoint/2010/main" val="18718452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3DB27D0A-34AF-A74C-B90F-3284D80FC450}"/>
              </a:ext>
            </a:extLst>
          </p:cNvPr>
          <p:cNvSpPr>
            <a:spLocks noGrp="1" noChangeArrowheads="1"/>
          </p:cNvSpPr>
          <p:nvPr>
            <p:ph type="dt" sz="half" idx="10"/>
          </p:nvPr>
        </p:nvSpPr>
        <p:spPr>
          <a:ln/>
        </p:spPr>
        <p:txBody>
          <a:bodyPr/>
          <a:lstStyle>
            <a:lvl1pPr>
              <a:defRPr/>
            </a:lvl1pPr>
          </a:lstStyle>
          <a:p>
            <a:pPr>
              <a:defRPr/>
            </a:pPr>
            <a:fld id="{7716655D-39D1-8241-8274-4BD26BEA4C01}" type="datetime1">
              <a:rPr lang="en-US" altLang="zh-CN" smtClean="0"/>
              <a:t>3/3/23</a:t>
            </a:fld>
            <a:endParaRPr lang="zh-CN" altLang="en-US"/>
          </a:p>
        </p:txBody>
      </p:sp>
      <p:sp>
        <p:nvSpPr>
          <p:cNvPr id="6" name="页脚占位符 4">
            <a:extLst>
              <a:ext uri="{FF2B5EF4-FFF2-40B4-BE49-F238E27FC236}">
                <a16:creationId xmlns:a16="http://schemas.microsoft.com/office/drawing/2014/main" id="{E9976F53-D8BE-044D-AC02-E519EEB712C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DFBC08-2EEC-1048-A350-0AE20427244B}"/>
              </a:ext>
            </a:extLst>
          </p:cNvPr>
          <p:cNvSpPr>
            <a:spLocks noGrp="1" noChangeArrowheads="1"/>
          </p:cNvSpPr>
          <p:nvPr>
            <p:ph type="sldNum" sz="quarter" idx="12"/>
          </p:nvPr>
        </p:nvSpPr>
        <p:spPr>
          <a:ln/>
        </p:spPr>
        <p:txBody>
          <a:bodyPr/>
          <a:lstStyle>
            <a:lvl1pPr>
              <a:defRPr/>
            </a:lvl1pPr>
          </a:lstStyle>
          <a:p>
            <a:fld id="{ADAE121C-B84C-DA4F-BEC3-E4CC4DF89DF3}" type="slidenum">
              <a:rPr lang="zh-CN" altLang="en-US"/>
              <a:pPr/>
              <a:t>‹#›</a:t>
            </a:fld>
            <a:endParaRPr lang="zh-CN" altLang="en-US"/>
          </a:p>
        </p:txBody>
      </p:sp>
    </p:spTree>
    <p:extLst>
      <p:ext uri="{BB962C8B-B14F-4D97-AF65-F5344CB8AC3E}">
        <p14:creationId xmlns:p14="http://schemas.microsoft.com/office/powerpoint/2010/main" val="1019857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88A61A66-6B9B-8A47-9AFD-0E9924D1DE2E}"/>
              </a:ext>
            </a:extLst>
          </p:cNvPr>
          <p:cNvSpPr>
            <a:spLocks noGrp="1" noChangeArrowheads="1"/>
          </p:cNvSpPr>
          <p:nvPr>
            <p:ph type="dt" sz="half" idx="10"/>
          </p:nvPr>
        </p:nvSpPr>
        <p:spPr>
          <a:ln/>
        </p:spPr>
        <p:txBody>
          <a:bodyPr/>
          <a:lstStyle>
            <a:lvl1pPr>
              <a:defRPr/>
            </a:lvl1pPr>
          </a:lstStyle>
          <a:p>
            <a:pPr>
              <a:defRPr/>
            </a:pPr>
            <a:fld id="{B8F7CD7E-6380-FB4A-9F98-64B87AB4A625}" type="datetime1">
              <a:rPr lang="en-US" altLang="zh-CN" smtClean="0"/>
              <a:t>3/3/23</a:t>
            </a:fld>
            <a:endParaRPr lang="zh-CN" altLang="en-US"/>
          </a:p>
        </p:txBody>
      </p:sp>
      <p:sp>
        <p:nvSpPr>
          <p:cNvPr id="8" name="页脚占位符 4">
            <a:extLst>
              <a:ext uri="{FF2B5EF4-FFF2-40B4-BE49-F238E27FC236}">
                <a16:creationId xmlns:a16="http://schemas.microsoft.com/office/drawing/2014/main" id="{3C770653-107D-F847-92BB-F55E0F38026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47BEF9AF-EEFC-E44F-8EE9-A3AE3EB1294B}"/>
              </a:ext>
            </a:extLst>
          </p:cNvPr>
          <p:cNvSpPr>
            <a:spLocks noGrp="1" noChangeArrowheads="1"/>
          </p:cNvSpPr>
          <p:nvPr>
            <p:ph type="sldNum" sz="quarter" idx="12"/>
          </p:nvPr>
        </p:nvSpPr>
        <p:spPr>
          <a:ln/>
        </p:spPr>
        <p:txBody>
          <a:bodyPr/>
          <a:lstStyle>
            <a:lvl1pPr>
              <a:defRPr/>
            </a:lvl1pPr>
          </a:lstStyle>
          <a:p>
            <a:fld id="{B8EA4755-CACD-BC44-B90E-1486543FFC74}" type="slidenum">
              <a:rPr lang="zh-CN" altLang="en-US"/>
              <a:pPr/>
              <a:t>‹#›</a:t>
            </a:fld>
            <a:endParaRPr lang="zh-CN" altLang="en-US"/>
          </a:p>
        </p:txBody>
      </p:sp>
    </p:spTree>
    <p:extLst>
      <p:ext uri="{BB962C8B-B14F-4D97-AF65-F5344CB8AC3E}">
        <p14:creationId xmlns:p14="http://schemas.microsoft.com/office/powerpoint/2010/main" val="1033999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812A1AFC-34D8-C34B-BD97-F89FDE0A2D3B}"/>
              </a:ext>
            </a:extLst>
          </p:cNvPr>
          <p:cNvSpPr>
            <a:spLocks noGrp="1" noChangeArrowheads="1"/>
          </p:cNvSpPr>
          <p:nvPr>
            <p:ph type="dt" sz="half" idx="10"/>
          </p:nvPr>
        </p:nvSpPr>
        <p:spPr>
          <a:ln/>
        </p:spPr>
        <p:txBody>
          <a:bodyPr/>
          <a:lstStyle>
            <a:lvl1pPr>
              <a:defRPr/>
            </a:lvl1pPr>
          </a:lstStyle>
          <a:p>
            <a:pPr>
              <a:defRPr/>
            </a:pPr>
            <a:fld id="{D0EDCBCC-3FCB-2343-8635-E38FB7C9553F}" type="datetime1">
              <a:rPr lang="en-US" altLang="zh-CN" smtClean="0"/>
              <a:t>3/3/23</a:t>
            </a:fld>
            <a:endParaRPr lang="zh-CN" altLang="en-US"/>
          </a:p>
        </p:txBody>
      </p:sp>
      <p:sp>
        <p:nvSpPr>
          <p:cNvPr id="6" name="页脚占位符 4">
            <a:extLst>
              <a:ext uri="{FF2B5EF4-FFF2-40B4-BE49-F238E27FC236}">
                <a16:creationId xmlns:a16="http://schemas.microsoft.com/office/drawing/2014/main" id="{74775262-3447-3D40-95CC-F0BD6C3D3C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BE7B8D9-968F-6345-A4AE-91010A12EDC7}"/>
              </a:ext>
            </a:extLst>
          </p:cNvPr>
          <p:cNvSpPr>
            <a:spLocks noGrp="1" noChangeArrowheads="1"/>
          </p:cNvSpPr>
          <p:nvPr>
            <p:ph type="sldNum" sz="quarter" idx="12"/>
          </p:nvPr>
        </p:nvSpPr>
        <p:spPr>
          <a:ln/>
        </p:spPr>
        <p:txBody>
          <a:bodyPr/>
          <a:lstStyle>
            <a:lvl1pPr>
              <a:defRPr/>
            </a:lvl1pPr>
          </a:lstStyle>
          <a:p>
            <a:fld id="{040E4EB8-4934-414E-B197-F0F2E0D616E1}" type="slidenum">
              <a:rPr lang="zh-CN" altLang="en-US"/>
              <a:pPr/>
              <a:t>‹#›</a:t>
            </a:fld>
            <a:endParaRPr lang="zh-CN" altLang="en-US"/>
          </a:p>
        </p:txBody>
      </p:sp>
      <p:pic>
        <p:nvPicPr>
          <p:cNvPr id="8" name="Picture 7">
            <a:extLst>
              <a:ext uri="{FF2B5EF4-FFF2-40B4-BE49-F238E27FC236}">
                <a16:creationId xmlns:a16="http://schemas.microsoft.com/office/drawing/2014/main" id="{3060B883-AE82-A046-A831-8571201D712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1155174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F7F92E6F-5811-9D4E-8839-E9B8087CD470}"/>
              </a:ext>
            </a:extLst>
          </p:cNvPr>
          <p:cNvSpPr>
            <a:spLocks noGrp="1" noChangeArrowheads="1"/>
          </p:cNvSpPr>
          <p:nvPr>
            <p:ph type="dt" sz="half" idx="10"/>
          </p:nvPr>
        </p:nvSpPr>
        <p:spPr>
          <a:ln/>
        </p:spPr>
        <p:txBody>
          <a:bodyPr/>
          <a:lstStyle>
            <a:lvl1pPr>
              <a:defRPr/>
            </a:lvl1pPr>
          </a:lstStyle>
          <a:p>
            <a:pPr>
              <a:defRPr/>
            </a:pPr>
            <a:fld id="{2353DA9D-CD71-6449-845E-FCD7206B46C3}" type="datetime1">
              <a:rPr lang="en-US" altLang="zh-CN" smtClean="0"/>
              <a:t>3/3/23</a:t>
            </a:fld>
            <a:endParaRPr lang="zh-CN" altLang="en-US"/>
          </a:p>
        </p:txBody>
      </p:sp>
      <p:sp>
        <p:nvSpPr>
          <p:cNvPr id="4" name="页脚占位符 4">
            <a:extLst>
              <a:ext uri="{FF2B5EF4-FFF2-40B4-BE49-F238E27FC236}">
                <a16:creationId xmlns:a16="http://schemas.microsoft.com/office/drawing/2014/main" id="{CCE58DD4-A724-3B41-B9EA-C0BAFEB12B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E7F8F36C-47FF-504E-B8F8-A727FD6EA6EF}"/>
              </a:ext>
            </a:extLst>
          </p:cNvPr>
          <p:cNvSpPr>
            <a:spLocks noGrp="1" noChangeArrowheads="1"/>
          </p:cNvSpPr>
          <p:nvPr>
            <p:ph type="sldNum" sz="quarter" idx="12"/>
          </p:nvPr>
        </p:nvSpPr>
        <p:spPr>
          <a:ln/>
        </p:spPr>
        <p:txBody>
          <a:bodyPr/>
          <a:lstStyle>
            <a:lvl1pPr>
              <a:defRPr/>
            </a:lvl1pPr>
          </a:lstStyle>
          <a:p>
            <a:fld id="{97C31C0B-3BD0-C346-AD92-FFB9409DEC4A}" type="slidenum">
              <a:rPr lang="zh-CN" altLang="en-US"/>
              <a:pPr/>
              <a:t>‹#›</a:t>
            </a:fld>
            <a:endParaRPr lang="zh-CN" altLang="en-US"/>
          </a:p>
        </p:txBody>
      </p:sp>
    </p:spTree>
    <p:extLst>
      <p:ext uri="{BB962C8B-B14F-4D97-AF65-F5344CB8AC3E}">
        <p14:creationId xmlns:p14="http://schemas.microsoft.com/office/powerpoint/2010/main" val="67060328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0597CFEF-3BBC-7F49-9699-E6FE9C4D956B}"/>
              </a:ext>
            </a:extLst>
          </p:cNvPr>
          <p:cNvSpPr>
            <a:spLocks noGrp="1" noChangeArrowheads="1"/>
          </p:cNvSpPr>
          <p:nvPr>
            <p:ph type="dt" sz="half" idx="10"/>
          </p:nvPr>
        </p:nvSpPr>
        <p:spPr>
          <a:ln/>
        </p:spPr>
        <p:txBody>
          <a:bodyPr/>
          <a:lstStyle>
            <a:lvl1pPr>
              <a:defRPr/>
            </a:lvl1pPr>
          </a:lstStyle>
          <a:p>
            <a:pPr>
              <a:defRPr/>
            </a:pPr>
            <a:fld id="{507987D8-232F-8842-8DC5-CD4A5461FAB8}" type="datetime1">
              <a:rPr lang="en-US" altLang="zh-CN" smtClean="0"/>
              <a:t>3/3/23</a:t>
            </a:fld>
            <a:endParaRPr lang="zh-CN" altLang="en-US"/>
          </a:p>
        </p:txBody>
      </p:sp>
      <p:sp>
        <p:nvSpPr>
          <p:cNvPr id="3" name="页脚占位符 4">
            <a:extLst>
              <a:ext uri="{FF2B5EF4-FFF2-40B4-BE49-F238E27FC236}">
                <a16:creationId xmlns:a16="http://schemas.microsoft.com/office/drawing/2014/main" id="{932D3A42-FAF6-EC47-83EC-7292A52DD5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0317BA92-3C06-EE4A-8412-22902F56AF47}"/>
              </a:ext>
            </a:extLst>
          </p:cNvPr>
          <p:cNvSpPr>
            <a:spLocks noGrp="1" noChangeArrowheads="1"/>
          </p:cNvSpPr>
          <p:nvPr>
            <p:ph type="sldNum" sz="quarter" idx="12"/>
          </p:nvPr>
        </p:nvSpPr>
        <p:spPr>
          <a:ln/>
        </p:spPr>
        <p:txBody>
          <a:bodyPr/>
          <a:lstStyle>
            <a:lvl1pPr>
              <a:defRPr/>
            </a:lvl1pPr>
          </a:lstStyle>
          <a:p>
            <a:fld id="{6103A8A3-875B-954D-A713-5CE8E4FF9A13}" type="slidenum">
              <a:rPr lang="zh-CN" altLang="en-US"/>
              <a:pPr/>
              <a:t>‹#›</a:t>
            </a:fld>
            <a:endParaRPr lang="zh-CN" altLang="en-US"/>
          </a:p>
        </p:txBody>
      </p:sp>
    </p:spTree>
    <p:extLst>
      <p:ext uri="{BB962C8B-B14F-4D97-AF65-F5344CB8AC3E}">
        <p14:creationId xmlns:p14="http://schemas.microsoft.com/office/powerpoint/2010/main" val="40255817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8E28CDD2-7E41-4A4C-8AEC-13F56AD7E291}"/>
              </a:ext>
            </a:extLst>
          </p:cNvPr>
          <p:cNvSpPr>
            <a:spLocks noGrp="1" noChangeArrowheads="1"/>
          </p:cNvSpPr>
          <p:nvPr>
            <p:ph type="dt" sz="half" idx="10"/>
          </p:nvPr>
        </p:nvSpPr>
        <p:spPr>
          <a:ln/>
        </p:spPr>
        <p:txBody>
          <a:bodyPr/>
          <a:lstStyle>
            <a:lvl1pPr>
              <a:defRPr/>
            </a:lvl1pPr>
          </a:lstStyle>
          <a:p>
            <a:pPr>
              <a:defRPr/>
            </a:pPr>
            <a:fld id="{482A0D55-B912-C14F-9C93-9589D42A4265}" type="datetime1">
              <a:rPr lang="en-US" altLang="zh-CN" smtClean="0"/>
              <a:t>3/3/23</a:t>
            </a:fld>
            <a:endParaRPr lang="zh-CN" altLang="en-US"/>
          </a:p>
        </p:txBody>
      </p:sp>
      <p:sp>
        <p:nvSpPr>
          <p:cNvPr id="6" name="页脚占位符 4">
            <a:extLst>
              <a:ext uri="{FF2B5EF4-FFF2-40B4-BE49-F238E27FC236}">
                <a16:creationId xmlns:a16="http://schemas.microsoft.com/office/drawing/2014/main" id="{4C65C12A-03DC-FB47-A050-D8DC8F804D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EE7509F-D544-8443-91B2-ABF72C74EF0B}"/>
              </a:ext>
            </a:extLst>
          </p:cNvPr>
          <p:cNvSpPr>
            <a:spLocks noGrp="1" noChangeArrowheads="1"/>
          </p:cNvSpPr>
          <p:nvPr>
            <p:ph type="sldNum" sz="quarter" idx="12"/>
          </p:nvPr>
        </p:nvSpPr>
        <p:spPr>
          <a:ln/>
        </p:spPr>
        <p:txBody>
          <a:bodyPr/>
          <a:lstStyle>
            <a:lvl1pPr>
              <a:defRPr/>
            </a:lvl1pPr>
          </a:lstStyle>
          <a:p>
            <a:fld id="{56DC716C-6385-8E4A-928B-89DC07E842CE}" type="slidenum">
              <a:rPr lang="zh-CN" altLang="en-US"/>
              <a:pPr/>
              <a:t>‹#›</a:t>
            </a:fld>
            <a:endParaRPr lang="zh-CN" altLang="en-US"/>
          </a:p>
        </p:txBody>
      </p:sp>
    </p:spTree>
    <p:extLst>
      <p:ext uri="{BB962C8B-B14F-4D97-AF65-F5344CB8AC3E}">
        <p14:creationId xmlns:p14="http://schemas.microsoft.com/office/powerpoint/2010/main" val="38687748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270CA67-7657-DA44-AA98-AC9872067D69}"/>
              </a:ext>
            </a:extLst>
          </p:cNvPr>
          <p:cNvSpPr>
            <a:spLocks noGrp="1" noChangeArrowheads="1"/>
          </p:cNvSpPr>
          <p:nvPr>
            <p:ph type="dt" sz="half" idx="10"/>
          </p:nvPr>
        </p:nvSpPr>
        <p:spPr>
          <a:ln/>
        </p:spPr>
        <p:txBody>
          <a:bodyPr/>
          <a:lstStyle>
            <a:lvl1pPr>
              <a:defRPr/>
            </a:lvl1pPr>
          </a:lstStyle>
          <a:p>
            <a:pPr>
              <a:defRPr/>
            </a:pPr>
            <a:fld id="{86E3FF8C-955B-DC4F-B658-29DC43C90DE8}" type="datetime1">
              <a:rPr lang="en-US" altLang="zh-CN" smtClean="0"/>
              <a:t>3/3/23</a:t>
            </a:fld>
            <a:endParaRPr lang="zh-CN" altLang="en-US"/>
          </a:p>
        </p:txBody>
      </p:sp>
      <p:sp>
        <p:nvSpPr>
          <p:cNvPr id="6" name="页脚占位符 4">
            <a:extLst>
              <a:ext uri="{FF2B5EF4-FFF2-40B4-BE49-F238E27FC236}">
                <a16:creationId xmlns:a16="http://schemas.microsoft.com/office/drawing/2014/main" id="{4D6EFD2E-F6C8-7F4D-84D6-C3F447A1E3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B5604D6-BEC4-DC40-AF5E-C63E76BAF45B}"/>
              </a:ext>
            </a:extLst>
          </p:cNvPr>
          <p:cNvSpPr>
            <a:spLocks noGrp="1" noChangeArrowheads="1"/>
          </p:cNvSpPr>
          <p:nvPr>
            <p:ph type="sldNum" sz="quarter" idx="12"/>
          </p:nvPr>
        </p:nvSpPr>
        <p:spPr>
          <a:ln/>
        </p:spPr>
        <p:txBody>
          <a:bodyPr/>
          <a:lstStyle>
            <a:lvl1pPr>
              <a:defRPr/>
            </a:lvl1pPr>
          </a:lstStyle>
          <a:p>
            <a:fld id="{7318B4DC-A52F-EB46-8B05-9A4A51063D41}" type="slidenum">
              <a:rPr lang="zh-CN" altLang="en-US"/>
              <a:pPr/>
              <a:t>‹#›</a:t>
            </a:fld>
            <a:endParaRPr lang="zh-CN" altLang="en-US"/>
          </a:p>
        </p:txBody>
      </p:sp>
    </p:spTree>
    <p:extLst>
      <p:ext uri="{BB962C8B-B14F-4D97-AF65-F5344CB8AC3E}">
        <p14:creationId xmlns:p14="http://schemas.microsoft.com/office/powerpoint/2010/main" val="106265776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5B930BD-725F-6F42-8AAF-FBB932D7E52A}"/>
              </a:ext>
            </a:extLst>
          </p:cNvPr>
          <p:cNvSpPr>
            <a:spLocks noGrp="1" noChangeArrowheads="1"/>
          </p:cNvSpPr>
          <p:nvPr>
            <p:ph type="dt" sz="half" idx="10"/>
          </p:nvPr>
        </p:nvSpPr>
        <p:spPr>
          <a:ln/>
        </p:spPr>
        <p:txBody>
          <a:bodyPr/>
          <a:lstStyle>
            <a:lvl1pPr>
              <a:defRPr/>
            </a:lvl1pPr>
          </a:lstStyle>
          <a:p>
            <a:pPr>
              <a:defRPr/>
            </a:pPr>
            <a:fld id="{F73B1C8E-0710-354A-8D7E-47799037A974}" type="datetime1">
              <a:rPr lang="en-US" altLang="zh-CN" smtClean="0"/>
              <a:t>3/3/23</a:t>
            </a:fld>
            <a:endParaRPr lang="zh-CN" altLang="en-US"/>
          </a:p>
        </p:txBody>
      </p:sp>
      <p:sp>
        <p:nvSpPr>
          <p:cNvPr id="5" name="页脚占位符 4">
            <a:extLst>
              <a:ext uri="{FF2B5EF4-FFF2-40B4-BE49-F238E27FC236}">
                <a16:creationId xmlns:a16="http://schemas.microsoft.com/office/drawing/2014/main" id="{81BFDD64-46F6-AF44-BF2A-6D9B1ECF6AC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BB1E2D13-CEB9-054D-9F0B-E238B417DE6F}"/>
              </a:ext>
            </a:extLst>
          </p:cNvPr>
          <p:cNvSpPr>
            <a:spLocks noGrp="1" noChangeArrowheads="1"/>
          </p:cNvSpPr>
          <p:nvPr>
            <p:ph type="sldNum" sz="quarter" idx="12"/>
          </p:nvPr>
        </p:nvSpPr>
        <p:spPr>
          <a:ln/>
        </p:spPr>
        <p:txBody>
          <a:bodyPr/>
          <a:lstStyle>
            <a:lvl1pPr>
              <a:defRPr/>
            </a:lvl1pPr>
          </a:lstStyle>
          <a:p>
            <a:fld id="{F2BB69BC-FDED-EE49-928C-B293EB696119}" type="slidenum">
              <a:rPr lang="zh-CN" altLang="en-US"/>
              <a:pPr/>
              <a:t>‹#›</a:t>
            </a:fld>
            <a:endParaRPr lang="zh-CN" altLang="en-US"/>
          </a:p>
        </p:txBody>
      </p:sp>
    </p:spTree>
    <p:extLst>
      <p:ext uri="{BB962C8B-B14F-4D97-AF65-F5344CB8AC3E}">
        <p14:creationId xmlns:p14="http://schemas.microsoft.com/office/powerpoint/2010/main" val="40910971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3168026-32F8-114E-898B-53DE75BB8079}"/>
              </a:ext>
            </a:extLst>
          </p:cNvPr>
          <p:cNvSpPr>
            <a:spLocks noGrp="1" noChangeArrowheads="1"/>
          </p:cNvSpPr>
          <p:nvPr>
            <p:ph type="dt" sz="half" idx="10"/>
          </p:nvPr>
        </p:nvSpPr>
        <p:spPr>
          <a:ln/>
        </p:spPr>
        <p:txBody>
          <a:bodyPr/>
          <a:lstStyle>
            <a:lvl1pPr>
              <a:defRPr/>
            </a:lvl1pPr>
          </a:lstStyle>
          <a:p>
            <a:pPr>
              <a:defRPr/>
            </a:pPr>
            <a:fld id="{AA6D06A7-4595-3E44-9624-55ABD5A29D45}" type="datetime1">
              <a:rPr lang="en-US" altLang="zh-CN" smtClean="0"/>
              <a:t>3/3/23</a:t>
            </a:fld>
            <a:endParaRPr lang="zh-CN" altLang="en-US"/>
          </a:p>
        </p:txBody>
      </p:sp>
      <p:sp>
        <p:nvSpPr>
          <p:cNvPr id="5" name="页脚占位符 4">
            <a:extLst>
              <a:ext uri="{FF2B5EF4-FFF2-40B4-BE49-F238E27FC236}">
                <a16:creationId xmlns:a16="http://schemas.microsoft.com/office/drawing/2014/main" id="{1CDFBFDD-8453-F845-9472-FEBEABA7B3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E3FB33F-94CB-1F40-8B9B-38EAFDE5D749}"/>
              </a:ext>
            </a:extLst>
          </p:cNvPr>
          <p:cNvSpPr>
            <a:spLocks noGrp="1" noChangeArrowheads="1"/>
          </p:cNvSpPr>
          <p:nvPr>
            <p:ph type="sldNum" sz="quarter" idx="12"/>
          </p:nvPr>
        </p:nvSpPr>
        <p:spPr>
          <a:ln/>
        </p:spPr>
        <p:txBody>
          <a:bodyPr/>
          <a:lstStyle>
            <a:lvl1pPr>
              <a:defRPr/>
            </a:lvl1pPr>
          </a:lstStyle>
          <a:p>
            <a:fld id="{A47F94A6-02EC-8345-87EE-A586ED6F70E6}" type="slidenum">
              <a:rPr lang="zh-CN" altLang="en-US"/>
              <a:pPr/>
              <a:t>‹#›</a:t>
            </a:fld>
            <a:endParaRPr lang="zh-CN" altLang="en-US"/>
          </a:p>
        </p:txBody>
      </p:sp>
    </p:spTree>
    <p:extLst>
      <p:ext uri="{BB962C8B-B14F-4D97-AF65-F5344CB8AC3E}">
        <p14:creationId xmlns:p14="http://schemas.microsoft.com/office/powerpoint/2010/main" val="33072186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60425F41-71D5-484E-96BD-D020F5D8D643}"/>
              </a:ext>
            </a:extLst>
          </p:cNvPr>
          <p:cNvSpPr>
            <a:spLocks noGrp="1" noChangeArrowheads="1"/>
          </p:cNvSpPr>
          <p:nvPr>
            <p:ph type="dt" sz="half" idx="10"/>
          </p:nvPr>
        </p:nvSpPr>
        <p:spPr>
          <a:ln/>
        </p:spPr>
        <p:txBody>
          <a:bodyPr/>
          <a:lstStyle>
            <a:lvl1pPr>
              <a:defRPr/>
            </a:lvl1pPr>
          </a:lstStyle>
          <a:p>
            <a:pPr>
              <a:defRPr/>
            </a:pPr>
            <a:fld id="{8545BD0D-D921-6049-B455-767B289D0E99}" type="datetime1">
              <a:rPr lang="en-US" altLang="zh-CN" smtClean="0"/>
              <a:t>3/3/23</a:t>
            </a:fld>
            <a:endParaRPr lang="zh-CN" altLang="en-US"/>
          </a:p>
        </p:txBody>
      </p:sp>
      <p:sp>
        <p:nvSpPr>
          <p:cNvPr id="5" name="页脚占位符 5">
            <a:extLst>
              <a:ext uri="{FF2B5EF4-FFF2-40B4-BE49-F238E27FC236}">
                <a16:creationId xmlns:a16="http://schemas.microsoft.com/office/drawing/2014/main" id="{B8A92874-7BA8-B24B-AECF-F7480B42CB2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8F47D846-FD40-F245-BB6F-BCECEDB7D74D}"/>
              </a:ext>
            </a:extLst>
          </p:cNvPr>
          <p:cNvSpPr>
            <a:spLocks noGrp="1" noChangeArrowheads="1"/>
          </p:cNvSpPr>
          <p:nvPr>
            <p:ph type="sldNum" sz="quarter" idx="12"/>
          </p:nvPr>
        </p:nvSpPr>
        <p:spPr>
          <a:ln/>
        </p:spPr>
        <p:txBody>
          <a:bodyPr/>
          <a:lstStyle>
            <a:lvl1pPr>
              <a:defRPr/>
            </a:lvl1pPr>
          </a:lstStyle>
          <a:p>
            <a:fld id="{D8ABB781-CC6B-FC4F-A7FF-0A27906B55D2}" type="slidenum">
              <a:rPr lang="zh-CN" altLang="en-US"/>
              <a:pPr/>
              <a:t>‹#›</a:t>
            </a:fld>
            <a:endParaRPr lang="zh-CN" altLang="en-US"/>
          </a:p>
        </p:txBody>
      </p:sp>
    </p:spTree>
    <p:extLst>
      <p:ext uri="{BB962C8B-B14F-4D97-AF65-F5344CB8AC3E}">
        <p14:creationId xmlns:p14="http://schemas.microsoft.com/office/powerpoint/2010/main" val="2320171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2DA0284-9269-B043-AA6F-9FBCE758EB79}"/>
              </a:ext>
            </a:extLst>
          </p:cNvPr>
          <p:cNvSpPr>
            <a:spLocks noGrp="1" noChangeArrowheads="1"/>
          </p:cNvSpPr>
          <p:nvPr>
            <p:ph type="dt" sz="half" idx="10"/>
          </p:nvPr>
        </p:nvSpPr>
        <p:spPr>
          <a:ln/>
        </p:spPr>
        <p:txBody>
          <a:bodyPr/>
          <a:lstStyle>
            <a:lvl1pPr>
              <a:defRPr/>
            </a:lvl1pPr>
          </a:lstStyle>
          <a:p>
            <a:pPr>
              <a:defRPr/>
            </a:pPr>
            <a:fld id="{C4D6AD2E-147F-F346-BFED-0ADF4DE5366E}" type="datetime1">
              <a:rPr lang="en-US" altLang="zh-CN" smtClean="0"/>
              <a:t>3/3/23</a:t>
            </a:fld>
            <a:endParaRPr lang="zh-CN" altLang="en-US"/>
          </a:p>
        </p:txBody>
      </p:sp>
      <p:sp>
        <p:nvSpPr>
          <p:cNvPr id="5" name="页脚占位符 5">
            <a:extLst>
              <a:ext uri="{FF2B5EF4-FFF2-40B4-BE49-F238E27FC236}">
                <a16:creationId xmlns:a16="http://schemas.microsoft.com/office/drawing/2014/main" id="{F4C2B37A-73EB-784D-8F7C-97B816B8E4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26007F20-460F-CB47-941B-B35F39FB2696}"/>
              </a:ext>
            </a:extLst>
          </p:cNvPr>
          <p:cNvSpPr>
            <a:spLocks noGrp="1" noChangeArrowheads="1"/>
          </p:cNvSpPr>
          <p:nvPr>
            <p:ph type="sldNum" sz="quarter" idx="12"/>
          </p:nvPr>
        </p:nvSpPr>
        <p:spPr>
          <a:ln/>
        </p:spPr>
        <p:txBody>
          <a:bodyPr/>
          <a:lstStyle>
            <a:lvl1pPr>
              <a:defRPr/>
            </a:lvl1pPr>
          </a:lstStyle>
          <a:p>
            <a:fld id="{E2CE755E-A803-7640-A3FF-BF603684BD8F}" type="slidenum">
              <a:rPr lang="zh-CN" altLang="en-US"/>
              <a:pPr/>
              <a:t>‹#›</a:t>
            </a:fld>
            <a:endParaRPr lang="zh-CN" altLang="en-US"/>
          </a:p>
        </p:txBody>
      </p:sp>
    </p:spTree>
    <p:extLst>
      <p:ext uri="{BB962C8B-B14F-4D97-AF65-F5344CB8AC3E}">
        <p14:creationId xmlns:p14="http://schemas.microsoft.com/office/powerpoint/2010/main" val="5026353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1053F3A6-F4B2-3645-A461-81C7A2979C60}"/>
              </a:ext>
            </a:extLst>
          </p:cNvPr>
          <p:cNvSpPr>
            <a:spLocks noGrp="1" noChangeArrowheads="1"/>
          </p:cNvSpPr>
          <p:nvPr>
            <p:ph type="dt" sz="half" idx="10"/>
          </p:nvPr>
        </p:nvSpPr>
        <p:spPr>
          <a:ln/>
        </p:spPr>
        <p:txBody>
          <a:bodyPr/>
          <a:lstStyle>
            <a:lvl1pPr>
              <a:defRPr/>
            </a:lvl1pPr>
          </a:lstStyle>
          <a:p>
            <a:pPr>
              <a:defRPr/>
            </a:pPr>
            <a:fld id="{9D04F0B9-8938-0940-853D-19F44105FD20}" type="datetime1">
              <a:rPr lang="en-US" altLang="zh-CN" smtClean="0"/>
              <a:t>3/3/23</a:t>
            </a:fld>
            <a:endParaRPr lang="zh-CN" altLang="en-US"/>
          </a:p>
        </p:txBody>
      </p:sp>
      <p:sp>
        <p:nvSpPr>
          <p:cNvPr id="5" name="页脚占位符 5">
            <a:extLst>
              <a:ext uri="{FF2B5EF4-FFF2-40B4-BE49-F238E27FC236}">
                <a16:creationId xmlns:a16="http://schemas.microsoft.com/office/drawing/2014/main" id="{7F34A315-6B82-744A-AC60-AB8B54189A7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ABE2A66-E692-304E-9D65-8CC9FAA91499}"/>
              </a:ext>
            </a:extLst>
          </p:cNvPr>
          <p:cNvSpPr>
            <a:spLocks noGrp="1" noChangeArrowheads="1"/>
          </p:cNvSpPr>
          <p:nvPr>
            <p:ph type="sldNum" sz="quarter" idx="12"/>
          </p:nvPr>
        </p:nvSpPr>
        <p:spPr>
          <a:ln/>
        </p:spPr>
        <p:txBody>
          <a:bodyPr/>
          <a:lstStyle>
            <a:lvl1pPr>
              <a:defRPr/>
            </a:lvl1pPr>
          </a:lstStyle>
          <a:p>
            <a:fld id="{9721E47F-C5EB-284D-A7B6-E3826DFC133A}" type="slidenum">
              <a:rPr lang="zh-CN" altLang="en-US"/>
              <a:pPr/>
              <a:t>‹#›</a:t>
            </a:fld>
            <a:endParaRPr lang="zh-CN" altLang="en-US"/>
          </a:p>
        </p:txBody>
      </p:sp>
    </p:spTree>
    <p:extLst>
      <p:ext uri="{BB962C8B-B14F-4D97-AF65-F5344CB8AC3E}">
        <p14:creationId xmlns:p14="http://schemas.microsoft.com/office/powerpoint/2010/main" val="39873312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D078AB8-6413-0F4E-8475-04FCD2954E9A}"/>
              </a:ext>
            </a:extLst>
          </p:cNvPr>
          <p:cNvSpPr>
            <a:spLocks noGrp="1" noChangeArrowheads="1"/>
          </p:cNvSpPr>
          <p:nvPr>
            <p:ph type="dt" sz="half" idx="10"/>
          </p:nvPr>
        </p:nvSpPr>
        <p:spPr>
          <a:ln/>
        </p:spPr>
        <p:txBody>
          <a:bodyPr/>
          <a:lstStyle>
            <a:lvl1pPr>
              <a:defRPr/>
            </a:lvl1pPr>
          </a:lstStyle>
          <a:p>
            <a:pPr>
              <a:defRPr/>
            </a:pPr>
            <a:fld id="{C87A6AC4-5230-7747-8E3D-9A10E50DF0A3}" type="datetime1">
              <a:rPr lang="en-US" altLang="zh-CN" smtClean="0"/>
              <a:t>3/3/23</a:t>
            </a:fld>
            <a:endParaRPr lang="zh-CN" altLang="en-US"/>
          </a:p>
        </p:txBody>
      </p:sp>
      <p:sp>
        <p:nvSpPr>
          <p:cNvPr id="6" name="页脚占位符 5">
            <a:extLst>
              <a:ext uri="{FF2B5EF4-FFF2-40B4-BE49-F238E27FC236}">
                <a16:creationId xmlns:a16="http://schemas.microsoft.com/office/drawing/2014/main" id="{ED030E47-781D-CF43-80FE-26B630BE3F8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FF7D7155-4402-4741-9673-660FDC2E13E7}"/>
              </a:ext>
            </a:extLst>
          </p:cNvPr>
          <p:cNvSpPr>
            <a:spLocks noGrp="1" noChangeArrowheads="1"/>
          </p:cNvSpPr>
          <p:nvPr>
            <p:ph type="sldNum" sz="quarter" idx="12"/>
          </p:nvPr>
        </p:nvSpPr>
        <p:spPr>
          <a:ln/>
        </p:spPr>
        <p:txBody>
          <a:bodyPr/>
          <a:lstStyle>
            <a:lvl1pPr>
              <a:defRPr/>
            </a:lvl1pPr>
          </a:lstStyle>
          <a:p>
            <a:fld id="{C8E2E26D-6F32-634B-9A48-EE5B4A7F7ACA}" type="slidenum">
              <a:rPr lang="zh-CN" altLang="en-US"/>
              <a:pPr/>
              <a:t>‹#›</a:t>
            </a:fld>
            <a:endParaRPr lang="zh-CN" altLang="en-US"/>
          </a:p>
        </p:txBody>
      </p:sp>
    </p:spTree>
    <p:extLst>
      <p:ext uri="{BB962C8B-B14F-4D97-AF65-F5344CB8AC3E}">
        <p14:creationId xmlns:p14="http://schemas.microsoft.com/office/powerpoint/2010/main" val="3232153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F7EB0947-DE14-5F43-A87F-4A9E1DB4EDBA}"/>
              </a:ext>
            </a:extLst>
          </p:cNvPr>
          <p:cNvSpPr>
            <a:spLocks noGrp="1" noChangeArrowheads="1"/>
          </p:cNvSpPr>
          <p:nvPr>
            <p:ph type="dt" sz="half" idx="10"/>
          </p:nvPr>
        </p:nvSpPr>
        <p:spPr>
          <a:ln/>
        </p:spPr>
        <p:txBody>
          <a:bodyPr/>
          <a:lstStyle>
            <a:lvl1pPr>
              <a:defRPr/>
            </a:lvl1pPr>
          </a:lstStyle>
          <a:p>
            <a:pPr>
              <a:defRPr/>
            </a:pPr>
            <a:fld id="{456A9DFF-A6C9-0745-87F6-732C9D0CE1DB}" type="datetime1">
              <a:rPr lang="en-US" altLang="zh-CN" smtClean="0"/>
              <a:t>3/3/23</a:t>
            </a:fld>
            <a:endParaRPr lang="zh-CN" altLang="en-US"/>
          </a:p>
        </p:txBody>
      </p:sp>
      <p:sp>
        <p:nvSpPr>
          <p:cNvPr id="8" name="页脚占位符 4">
            <a:extLst>
              <a:ext uri="{FF2B5EF4-FFF2-40B4-BE49-F238E27FC236}">
                <a16:creationId xmlns:a16="http://schemas.microsoft.com/office/drawing/2014/main" id="{A1E935A2-B697-3640-A456-F6EB51C62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6960F591-0C0E-A543-AD13-5EBCFE294462}"/>
              </a:ext>
            </a:extLst>
          </p:cNvPr>
          <p:cNvSpPr>
            <a:spLocks noGrp="1" noChangeArrowheads="1"/>
          </p:cNvSpPr>
          <p:nvPr>
            <p:ph type="sldNum" sz="quarter" idx="12"/>
          </p:nvPr>
        </p:nvSpPr>
        <p:spPr>
          <a:ln/>
        </p:spPr>
        <p:txBody>
          <a:bodyPr/>
          <a:lstStyle>
            <a:lvl1pPr>
              <a:defRPr/>
            </a:lvl1pPr>
          </a:lstStyle>
          <a:p>
            <a:fld id="{6D8E8C95-B019-8C41-9E59-DE2F28585849}" type="slidenum">
              <a:rPr lang="zh-CN" altLang="en-US"/>
              <a:pPr/>
              <a:t>‹#›</a:t>
            </a:fld>
            <a:endParaRPr lang="zh-CN" altLang="en-US"/>
          </a:p>
        </p:txBody>
      </p:sp>
      <p:pic>
        <p:nvPicPr>
          <p:cNvPr id="10" name="Picture 9">
            <a:extLst>
              <a:ext uri="{FF2B5EF4-FFF2-40B4-BE49-F238E27FC236}">
                <a16:creationId xmlns:a16="http://schemas.microsoft.com/office/drawing/2014/main" id="{4F7CFFEE-39CD-B341-B514-75D0A256CF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89730898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886894DD-99B1-2A4A-9F48-9F006A681895}"/>
              </a:ext>
            </a:extLst>
          </p:cNvPr>
          <p:cNvSpPr>
            <a:spLocks noGrp="1" noChangeArrowheads="1"/>
          </p:cNvSpPr>
          <p:nvPr>
            <p:ph type="dt" sz="half" idx="10"/>
          </p:nvPr>
        </p:nvSpPr>
        <p:spPr>
          <a:ln/>
        </p:spPr>
        <p:txBody>
          <a:bodyPr/>
          <a:lstStyle>
            <a:lvl1pPr>
              <a:defRPr/>
            </a:lvl1pPr>
          </a:lstStyle>
          <a:p>
            <a:pPr>
              <a:defRPr/>
            </a:pPr>
            <a:fld id="{D7C30BF4-83FB-B04B-A51B-ABDA731CFA32}" type="datetime1">
              <a:rPr lang="en-US" altLang="zh-CN" smtClean="0"/>
              <a:t>3/3/23</a:t>
            </a:fld>
            <a:endParaRPr lang="zh-CN" altLang="en-US"/>
          </a:p>
        </p:txBody>
      </p:sp>
      <p:sp>
        <p:nvSpPr>
          <p:cNvPr id="8" name="页脚占位符 5">
            <a:extLst>
              <a:ext uri="{FF2B5EF4-FFF2-40B4-BE49-F238E27FC236}">
                <a16:creationId xmlns:a16="http://schemas.microsoft.com/office/drawing/2014/main" id="{848F41F4-05E1-834F-8021-09B2FB2992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961E89C7-565E-3E42-B431-5D69FCB079CD}"/>
              </a:ext>
            </a:extLst>
          </p:cNvPr>
          <p:cNvSpPr>
            <a:spLocks noGrp="1" noChangeArrowheads="1"/>
          </p:cNvSpPr>
          <p:nvPr>
            <p:ph type="sldNum" sz="quarter" idx="12"/>
          </p:nvPr>
        </p:nvSpPr>
        <p:spPr>
          <a:ln/>
        </p:spPr>
        <p:txBody>
          <a:bodyPr/>
          <a:lstStyle>
            <a:lvl1pPr>
              <a:defRPr/>
            </a:lvl1pPr>
          </a:lstStyle>
          <a:p>
            <a:fld id="{45D23AE2-7081-8B4F-B96C-ACA9609EE66E}" type="slidenum">
              <a:rPr lang="zh-CN" altLang="en-US"/>
              <a:pPr/>
              <a:t>‹#›</a:t>
            </a:fld>
            <a:endParaRPr lang="zh-CN" altLang="en-US"/>
          </a:p>
        </p:txBody>
      </p:sp>
    </p:spTree>
    <p:extLst>
      <p:ext uri="{BB962C8B-B14F-4D97-AF65-F5344CB8AC3E}">
        <p14:creationId xmlns:p14="http://schemas.microsoft.com/office/powerpoint/2010/main" val="130275927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5BA29FEB-DADB-B544-8331-2113E9D653ED}"/>
              </a:ext>
            </a:extLst>
          </p:cNvPr>
          <p:cNvSpPr>
            <a:spLocks noGrp="1" noChangeArrowheads="1"/>
          </p:cNvSpPr>
          <p:nvPr>
            <p:ph type="dt" sz="half" idx="10"/>
          </p:nvPr>
        </p:nvSpPr>
        <p:spPr>
          <a:ln/>
        </p:spPr>
        <p:txBody>
          <a:bodyPr/>
          <a:lstStyle>
            <a:lvl1pPr>
              <a:defRPr/>
            </a:lvl1pPr>
          </a:lstStyle>
          <a:p>
            <a:pPr>
              <a:defRPr/>
            </a:pPr>
            <a:fld id="{5AF1F228-FADB-A74A-98E4-467D12C634A4}" type="datetime1">
              <a:rPr lang="en-US" altLang="zh-CN" smtClean="0"/>
              <a:t>3/3/23</a:t>
            </a:fld>
            <a:endParaRPr lang="zh-CN" altLang="en-US"/>
          </a:p>
        </p:txBody>
      </p:sp>
      <p:sp>
        <p:nvSpPr>
          <p:cNvPr id="4" name="页脚占位符 5">
            <a:extLst>
              <a:ext uri="{FF2B5EF4-FFF2-40B4-BE49-F238E27FC236}">
                <a16:creationId xmlns:a16="http://schemas.microsoft.com/office/drawing/2014/main" id="{EF97A4F5-134D-E846-A86D-C029132750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2019CCAD-D740-E04B-9E84-9BC2A882472F}"/>
              </a:ext>
            </a:extLst>
          </p:cNvPr>
          <p:cNvSpPr>
            <a:spLocks noGrp="1" noChangeArrowheads="1"/>
          </p:cNvSpPr>
          <p:nvPr>
            <p:ph type="sldNum" sz="quarter" idx="12"/>
          </p:nvPr>
        </p:nvSpPr>
        <p:spPr>
          <a:ln/>
        </p:spPr>
        <p:txBody>
          <a:bodyPr/>
          <a:lstStyle>
            <a:lvl1pPr>
              <a:defRPr/>
            </a:lvl1pPr>
          </a:lstStyle>
          <a:p>
            <a:fld id="{88470904-7208-9E4A-9BFF-271990FF0925}" type="slidenum">
              <a:rPr lang="zh-CN" altLang="en-US"/>
              <a:pPr/>
              <a:t>‹#›</a:t>
            </a:fld>
            <a:endParaRPr lang="zh-CN" altLang="en-US"/>
          </a:p>
        </p:txBody>
      </p:sp>
    </p:spTree>
    <p:extLst>
      <p:ext uri="{BB962C8B-B14F-4D97-AF65-F5344CB8AC3E}">
        <p14:creationId xmlns:p14="http://schemas.microsoft.com/office/powerpoint/2010/main" val="3162423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87214611-E0A7-B845-87BA-7C438F1C0E64}"/>
              </a:ext>
            </a:extLst>
          </p:cNvPr>
          <p:cNvSpPr>
            <a:spLocks noGrp="1" noChangeArrowheads="1"/>
          </p:cNvSpPr>
          <p:nvPr>
            <p:ph type="dt" sz="half" idx="10"/>
          </p:nvPr>
        </p:nvSpPr>
        <p:spPr>
          <a:ln/>
        </p:spPr>
        <p:txBody>
          <a:bodyPr/>
          <a:lstStyle>
            <a:lvl1pPr>
              <a:defRPr/>
            </a:lvl1pPr>
          </a:lstStyle>
          <a:p>
            <a:pPr>
              <a:defRPr/>
            </a:pPr>
            <a:fld id="{AE1DCBCF-D1F4-E346-9F9E-B3641FE64900}" type="datetime1">
              <a:rPr lang="en-US" altLang="zh-CN" smtClean="0"/>
              <a:t>3/3/23</a:t>
            </a:fld>
            <a:endParaRPr lang="zh-CN" altLang="en-US"/>
          </a:p>
        </p:txBody>
      </p:sp>
      <p:sp>
        <p:nvSpPr>
          <p:cNvPr id="3" name="页脚占位符 5">
            <a:extLst>
              <a:ext uri="{FF2B5EF4-FFF2-40B4-BE49-F238E27FC236}">
                <a16:creationId xmlns:a16="http://schemas.microsoft.com/office/drawing/2014/main" id="{68812837-06A1-D140-B8F4-F54957EC9F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5F80CC64-7046-474E-A2CD-49FB0D390BAF}"/>
              </a:ext>
            </a:extLst>
          </p:cNvPr>
          <p:cNvSpPr>
            <a:spLocks noGrp="1" noChangeArrowheads="1"/>
          </p:cNvSpPr>
          <p:nvPr>
            <p:ph type="sldNum" sz="quarter" idx="12"/>
          </p:nvPr>
        </p:nvSpPr>
        <p:spPr>
          <a:ln/>
        </p:spPr>
        <p:txBody>
          <a:bodyPr/>
          <a:lstStyle>
            <a:lvl1pPr>
              <a:defRPr/>
            </a:lvl1pPr>
          </a:lstStyle>
          <a:p>
            <a:fld id="{F6DB1672-7A00-4549-AB3D-AEE8B19E8C16}" type="slidenum">
              <a:rPr lang="zh-CN" altLang="en-US"/>
              <a:pPr/>
              <a:t>‹#›</a:t>
            </a:fld>
            <a:endParaRPr lang="zh-CN" altLang="en-US"/>
          </a:p>
        </p:txBody>
      </p:sp>
    </p:spTree>
    <p:extLst>
      <p:ext uri="{BB962C8B-B14F-4D97-AF65-F5344CB8AC3E}">
        <p14:creationId xmlns:p14="http://schemas.microsoft.com/office/powerpoint/2010/main" val="378177573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F0A4B32-0175-9E48-AC60-406AFFD81C60}"/>
              </a:ext>
            </a:extLst>
          </p:cNvPr>
          <p:cNvSpPr>
            <a:spLocks noGrp="1" noChangeArrowheads="1"/>
          </p:cNvSpPr>
          <p:nvPr>
            <p:ph type="dt" sz="half" idx="10"/>
          </p:nvPr>
        </p:nvSpPr>
        <p:spPr>
          <a:ln/>
        </p:spPr>
        <p:txBody>
          <a:bodyPr/>
          <a:lstStyle>
            <a:lvl1pPr>
              <a:defRPr/>
            </a:lvl1pPr>
          </a:lstStyle>
          <a:p>
            <a:pPr>
              <a:defRPr/>
            </a:pPr>
            <a:fld id="{78D18A33-5EFE-1542-8268-C323C50DAE73}" type="datetime1">
              <a:rPr lang="en-US" altLang="zh-CN" smtClean="0"/>
              <a:t>3/3/23</a:t>
            </a:fld>
            <a:endParaRPr lang="zh-CN" altLang="en-US"/>
          </a:p>
        </p:txBody>
      </p:sp>
      <p:sp>
        <p:nvSpPr>
          <p:cNvPr id="6" name="页脚占位符 5">
            <a:extLst>
              <a:ext uri="{FF2B5EF4-FFF2-40B4-BE49-F238E27FC236}">
                <a16:creationId xmlns:a16="http://schemas.microsoft.com/office/drawing/2014/main" id="{89D95AEE-B537-D749-B8B4-794B42DA483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4DB1D42D-7C42-6E4A-9773-EB0D3184EAAC}"/>
              </a:ext>
            </a:extLst>
          </p:cNvPr>
          <p:cNvSpPr>
            <a:spLocks noGrp="1" noChangeArrowheads="1"/>
          </p:cNvSpPr>
          <p:nvPr>
            <p:ph type="sldNum" sz="quarter" idx="12"/>
          </p:nvPr>
        </p:nvSpPr>
        <p:spPr>
          <a:ln/>
        </p:spPr>
        <p:txBody>
          <a:bodyPr/>
          <a:lstStyle>
            <a:lvl1pPr>
              <a:defRPr/>
            </a:lvl1pPr>
          </a:lstStyle>
          <a:p>
            <a:fld id="{4F106E02-3276-5245-A752-8C1FD94193F9}" type="slidenum">
              <a:rPr lang="zh-CN" altLang="en-US"/>
              <a:pPr/>
              <a:t>‹#›</a:t>
            </a:fld>
            <a:endParaRPr lang="zh-CN" altLang="en-US"/>
          </a:p>
        </p:txBody>
      </p:sp>
    </p:spTree>
    <p:extLst>
      <p:ext uri="{BB962C8B-B14F-4D97-AF65-F5344CB8AC3E}">
        <p14:creationId xmlns:p14="http://schemas.microsoft.com/office/powerpoint/2010/main" val="18994843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E5B9341-165A-8A43-8FB8-CE69F3B008CA}"/>
              </a:ext>
            </a:extLst>
          </p:cNvPr>
          <p:cNvSpPr>
            <a:spLocks noGrp="1" noChangeArrowheads="1"/>
          </p:cNvSpPr>
          <p:nvPr>
            <p:ph type="dt" sz="half" idx="10"/>
          </p:nvPr>
        </p:nvSpPr>
        <p:spPr>
          <a:ln/>
        </p:spPr>
        <p:txBody>
          <a:bodyPr/>
          <a:lstStyle>
            <a:lvl1pPr>
              <a:defRPr/>
            </a:lvl1pPr>
          </a:lstStyle>
          <a:p>
            <a:pPr>
              <a:defRPr/>
            </a:pPr>
            <a:fld id="{B1468379-A818-944E-A376-491D64E5D92A}" type="datetime1">
              <a:rPr lang="en-US" altLang="zh-CN" smtClean="0"/>
              <a:t>3/3/23</a:t>
            </a:fld>
            <a:endParaRPr lang="zh-CN" altLang="en-US"/>
          </a:p>
        </p:txBody>
      </p:sp>
      <p:sp>
        <p:nvSpPr>
          <p:cNvPr id="6" name="页脚占位符 5">
            <a:extLst>
              <a:ext uri="{FF2B5EF4-FFF2-40B4-BE49-F238E27FC236}">
                <a16:creationId xmlns:a16="http://schemas.microsoft.com/office/drawing/2014/main" id="{5603778E-0078-0D44-B6DB-EAB7F88C39B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13ACE831-5B38-4C48-A53A-5C3D89C6FC5E}"/>
              </a:ext>
            </a:extLst>
          </p:cNvPr>
          <p:cNvSpPr>
            <a:spLocks noGrp="1" noChangeArrowheads="1"/>
          </p:cNvSpPr>
          <p:nvPr>
            <p:ph type="sldNum" sz="quarter" idx="12"/>
          </p:nvPr>
        </p:nvSpPr>
        <p:spPr>
          <a:ln/>
        </p:spPr>
        <p:txBody>
          <a:bodyPr/>
          <a:lstStyle>
            <a:lvl1pPr>
              <a:defRPr/>
            </a:lvl1pPr>
          </a:lstStyle>
          <a:p>
            <a:fld id="{E9E0D207-9059-D24D-AFC7-3310A8798DEF}" type="slidenum">
              <a:rPr lang="zh-CN" altLang="en-US"/>
              <a:pPr/>
              <a:t>‹#›</a:t>
            </a:fld>
            <a:endParaRPr lang="zh-CN" altLang="en-US"/>
          </a:p>
        </p:txBody>
      </p:sp>
    </p:spTree>
    <p:extLst>
      <p:ext uri="{BB962C8B-B14F-4D97-AF65-F5344CB8AC3E}">
        <p14:creationId xmlns:p14="http://schemas.microsoft.com/office/powerpoint/2010/main" val="288675304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413F51B1-1FD2-7340-A8ED-4F2E81A80D3A}"/>
              </a:ext>
            </a:extLst>
          </p:cNvPr>
          <p:cNvSpPr>
            <a:spLocks noGrp="1" noChangeArrowheads="1"/>
          </p:cNvSpPr>
          <p:nvPr>
            <p:ph type="dt" sz="half" idx="10"/>
          </p:nvPr>
        </p:nvSpPr>
        <p:spPr>
          <a:ln/>
        </p:spPr>
        <p:txBody>
          <a:bodyPr/>
          <a:lstStyle>
            <a:lvl1pPr>
              <a:defRPr/>
            </a:lvl1pPr>
          </a:lstStyle>
          <a:p>
            <a:pPr>
              <a:defRPr/>
            </a:pPr>
            <a:fld id="{A29B1726-83C6-B949-A512-1E13A274449E}" type="datetime1">
              <a:rPr lang="en-US" altLang="zh-CN" smtClean="0"/>
              <a:t>3/3/23</a:t>
            </a:fld>
            <a:endParaRPr lang="zh-CN" altLang="en-US"/>
          </a:p>
        </p:txBody>
      </p:sp>
      <p:sp>
        <p:nvSpPr>
          <p:cNvPr id="5" name="页脚占位符 5">
            <a:extLst>
              <a:ext uri="{FF2B5EF4-FFF2-40B4-BE49-F238E27FC236}">
                <a16:creationId xmlns:a16="http://schemas.microsoft.com/office/drawing/2014/main" id="{1EC87056-70D8-0649-9749-69DAE2A7BB8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16486645-93C8-414D-A07B-344C246E7D19}"/>
              </a:ext>
            </a:extLst>
          </p:cNvPr>
          <p:cNvSpPr>
            <a:spLocks noGrp="1" noChangeArrowheads="1"/>
          </p:cNvSpPr>
          <p:nvPr>
            <p:ph type="sldNum" sz="quarter" idx="12"/>
          </p:nvPr>
        </p:nvSpPr>
        <p:spPr>
          <a:ln/>
        </p:spPr>
        <p:txBody>
          <a:bodyPr/>
          <a:lstStyle>
            <a:lvl1pPr>
              <a:defRPr/>
            </a:lvl1pPr>
          </a:lstStyle>
          <a:p>
            <a:fld id="{3DBC3009-4657-434F-95A9-0EA6511CD909}" type="slidenum">
              <a:rPr lang="zh-CN" altLang="en-US"/>
              <a:pPr/>
              <a:t>‹#›</a:t>
            </a:fld>
            <a:endParaRPr lang="zh-CN" altLang="en-US"/>
          </a:p>
        </p:txBody>
      </p:sp>
    </p:spTree>
    <p:extLst>
      <p:ext uri="{BB962C8B-B14F-4D97-AF65-F5344CB8AC3E}">
        <p14:creationId xmlns:p14="http://schemas.microsoft.com/office/powerpoint/2010/main" val="15434820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CD705CA7-FD2B-3A4B-ACDB-40C172AB8A54}"/>
              </a:ext>
            </a:extLst>
          </p:cNvPr>
          <p:cNvSpPr>
            <a:spLocks noGrp="1" noChangeArrowheads="1"/>
          </p:cNvSpPr>
          <p:nvPr>
            <p:ph type="dt" sz="half" idx="10"/>
          </p:nvPr>
        </p:nvSpPr>
        <p:spPr>
          <a:ln/>
        </p:spPr>
        <p:txBody>
          <a:bodyPr/>
          <a:lstStyle>
            <a:lvl1pPr>
              <a:defRPr/>
            </a:lvl1pPr>
          </a:lstStyle>
          <a:p>
            <a:pPr>
              <a:defRPr/>
            </a:pPr>
            <a:fld id="{F1ACD68B-C4C6-9449-927E-08846023097B}" type="datetime1">
              <a:rPr lang="en-US" altLang="zh-CN" smtClean="0"/>
              <a:t>3/3/23</a:t>
            </a:fld>
            <a:endParaRPr lang="zh-CN" altLang="en-US"/>
          </a:p>
        </p:txBody>
      </p:sp>
      <p:sp>
        <p:nvSpPr>
          <p:cNvPr id="5" name="页脚占位符 5">
            <a:extLst>
              <a:ext uri="{FF2B5EF4-FFF2-40B4-BE49-F238E27FC236}">
                <a16:creationId xmlns:a16="http://schemas.microsoft.com/office/drawing/2014/main" id="{7303FA6B-FD33-B645-9E2C-3B0EE6CEDDE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ABBB2F52-0555-8F4E-94F5-EF5A248311A1}"/>
              </a:ext>
            </a:extLst>
          </p:cNvPr>
          <p:cNvSpPr>
            <a:spLocks noGrp="1" noChangeArrowheads="1"/>
          </p:cNvSpPr>
          <p:nvPr>
            <p:ph type="sldNum" sz="quarter" idx="12"/>
          </p:nvPr>
        </p:nvSpPr>
        <p:spPr>
          <a:ln/>
        </p:spPr>
        <p:txBody>
          <a:bodyPr/>
          <a:lstStyle>
            <a:lvl1pPr>
              <a:defRPr/>
            </a:lvl1pPr>
          </a:lstStyle>
          <a:p>
            <a:fld id="{28C439BB-0BD1-AA43-A823-BD5607ABF965}" type="slidenum">
              <a:rPr lang="zh-CN" altLang="en-US"/>
              <a:pPr/>
              <a:t>‹#›</a:t>
            </a:fld>
            <a:endParaRPr lang="zh-CN" altLang="en-US"/>
          </a:p>
        </p:txBody>
      </p:sp>
    </p:spTree>
    <p:extLst>
      <p:ext uri="{BB962C8B-B14F-4D97-AF65-F5344CB8AC3E}">
        <p14:creationId xmlns:p14="http://schemas.microsoft.com/office/powerpoint/2010/main" val="11827498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6">
            <a:extLst>
              <a:ext uri="{FF2B5EF4-FFF2-40B4-BE49-F238E27FC236}">
                <a16:creationId xmlns:a16="http://schemas.microsoft.com/office/drawing/2014/main" id="{B1E4B12D-1299-2D46-956D-AD489B5A9D5B}"/>
              </a:ext>
            </a:extLst>
          </p:cNvPr>
          <p:cNvSpPr>
            <a:spLocks noGrp="1" noChangeArrowheads="1"/>
          </p:cNvSpPr>
          <p:nvPr>
            <p:ph type="dt" sz="half" idx="10"/>
          </p:nvPr>
        </p:nvSpPr>
        <p:spPr>
          <a:ln/>
        </p:spPr>
        <p:txBody>
          <a:bodyPr/>
          <a:lstStyle>
            <a:lvl1pPr>
              <a:defRPr/>
            </a:lvl1pPr>
          </a:lstStyle>
          <a:p>
            <a:pPr>
              <a:defRPr/>
            </a:pPr>
            <a:fld id="{5600DE4B-FF2B-2544-8FE2-DE58B726F058}" type="datetime1">
              <a:rPr lang="en-US" altLang="zh-CN" smtClean="0"/>
              <a:t>3/3/23</a:t>
            </a:fld>
            <a:endParaRPr lang="zh-CN" altLang="en-US"/>
          </a:p>
        </p:txBody>
      </p:sp>
      <p:sp>
        <p:nvSpPr>
          <p:cNvPr id="5" name="页脚占位符 7">
            <a:extLst>
              <a:ext uri="{FF2B5EF4-FFF2-40B4-BE49-F238E27FC236}">
                <a16:creationId xmlns:a16="http://schemas.microsoft.com/office/drawing/2014/main" id="{EEF471BF-F10D-5544-B703-89AAD922286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E4A6F2CB-BA23-BC4D-99C8-50EE691773CF}"/>
              </a:ext>
            </a:extLst>
          </p:cNvPr>
          <p:cNvSpPr>
            <a:spLocks noGrp="1" noChangeArrowheads="1"/>
          </p:cNvSpPr>
          <p:nvPr>
            <p:ph type="sldNum" sz="quarter" idx="12"/>
          </p:nvPr>
        </p:nvSpPr>
        <p:spPr>
          <a:ln/>
        </p:spPr>
        <p:txBody>
          <a:bodyPr/>
          <a:lstStyle>
            <a:lvl1pPr>
              <a:defRPr/>
            </a:lvl1pPr>
          </a:lstStyle>
          <a:p>
            <a:fld id="{E2D81148-126A-7541-9ECE-406D8F80CFA4}" type="slidenum">
              <a:rPr lang="zh-CN" altLang="en-US"/>
              <a:pPr/>
              <a:t>‹#›</a:t>
            </a:fld>
            <a:endParaRPr lang="zh-CN" altLang="en-US"/>
          </a:p>
        </p:txBody>
      </p:sp>
    </p:spTree>
    <p:extLst>
      <p:ext uri="{BB962C8B-B14F-4D97-AF65-F5344CB8AC3E}">
        <p14:creationId xmlns:p14="http://schemas.microsoft.com/office/powerpoint/2010/main" val="23844199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DCFC79F1-DE32-F04E-B049-537067360EC7}"/>
              </a:ext>
            </a:extLst>
          </p:cNvPr>
          <p:cNvSpPr>
            <a:spLocks noGrp="1" noChangeArrowheads="1"/>
          </p:cNvSpPr>
          <p:nvPr>
            <p:ph type="dt" sz="half" idx="10"/>
          </p:nvPr>
        </p:nvSpPr>
        <p:spPr>
          <a:ln/>
        </p:spPr>
        <p:txBody>
          <a:bodyPr/>
          <a:lstStyle>
            <a:lvl1pPr>
              <a:defRPr/>
            </a:lvl1pPr>
          </a:lstStyle>
          <a:p>
            <a:pPr>
              <a:defRPr/>
            </a:pPr>
            <a:fld id="{00297C59-D173-4E48-9751-A1DBEE6E5146}" type="datetime1">
              <a:rPr lang="en-US" altLang="zh-CN" smtClean="0"/>
              <a:t>3/3/23</a:t>
            </a:fld>
            <a:endParaRPr lang="zh-CN" altLang="en-US"/>
          </a:p>
        </p:txBody>
      </p:sp>
      <p:sp>
        <p:nvSpPr>
          <p:cNvPr id="5" name="页脚占位符 7">
            <a:extLst>
              <a:ext uri="{FF2B5EF4-FFF2-40B4-BE49-F238E27FC236}">
                <a16:creationId xmlns:a16="http://schemas.microsoft.com/office/drawing/2014/main" id="{19905D10-B247-D44F-9C17-FE823E6B7F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A5165190-CB55-0941-925E-442ED6989EEA}"/>
              </a:ext>
            </a:extLst>
          </p:cNvPr>
          <p:cNvSpPr>
            <a:spLocks noGrp="1" noChangeArrowheads="1"/>
          </p:cNvSpPr>
          <p:nvPr>
            <p:ph type="sldNum" sz="quarter" idx="12"/>
          </p:nvPr>
        </p:nvSpPr>
        <p:spPr>
          <a:ln/>
        </p:spPr>
        <p:txBody>
          <a:bodyPr/>
          <a:lstStyle>
            <a:lvl1pPr>
              <a:defRPr/>
            </a:lvl1pPr>
          </a:lstStyle>
          <a:p>
            <a:fld id="{F8A788D1-EB4B-B442-95D8-569563E658E5}" type="slidenum">
              <a:rPr lang="zh-CN" altLang="en-US"/>
              <a:pPr/>
              <a:t>‹#›</a:t>
            </a:fld>
            <a:endParaRPr lang="zh-CN" altLang="en-US"/>
          </a:p>
        </p:txBody>
      </p:sp>
    </p:spTree>
    <p:extLst>
      <p:ext uri="{BB962C8B-B14F-4D97-AF65-F5344CB8AC3E}">
        <p14:creationId xmlns:p14="http://schemas.microsoft.com/office/powerpoint/2010/main" val="37965266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6">
            <a:extLst>
              <a:ext uri="{FF2B5EF4-FFF2-40B4-BE49-F238E27FC236}">
                <a16:creationId xmlns:a16="http://schemas.microsoft.com/office/drawing/2014/main" id="{DC64BFB6-4D5E-3249-B31F-03D903593DE8}"/>
              </a:ext>
            </a:extLst>
          </p:cNvPr>
          <p:cNvSpPr>
            <a:spLocks noGrp="1" noChangeArrowheads="1"/>
          </p:cNvSpPr>
          <p:nvPr>
            <p:ph type="dt" sz="half" idx="10"/>
          </p:nvPr>
        </p:nvSpPr>
        <p:spPr>
          <a:ln/>
        </p:spPr>
        <p:txBody>
          <a:bodyPr/>
          <a:lstStyle>
            <a:lvl1pPr>
              <a:defRPr/>
            </a:lvl1pPr>
          </a:lstStyle>
          <a:p>
            <a:pPr>
              <a:defRPr/>
            </a:pPr>
            <a:fld id="{2DE75807-E1AE-5842-A07A-20BEA7EFB5BA}" type="datetime1">
              <a:rPr lang="en-US" altLang="zh-CN" smtClean="0"/>
              <a:t>3/3/23</a:t>
            </a:fld>
            <a:endParaRPr lang="zh-CN" altLang="en-US"/>
          </a:p>
        </p:txBody>
      </p:sp>
      <p:sp>
        <p:nvSpPr>
          <p:cNvPr id="5" name="页脚占位符 7">
            <a:extLst>
              <a:ext uri="{FF2B5EF4-FFF2-40B4-BE49-F238E27FC236}">
                <a16:creationId xmlns:a16="http://schemas.microsoft.com/office/drawing/2014/main" id="{EB0F4508-31A3-AE46-A8C6-31F9E1079F7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3ED4E60-182E-3443-B916-B702A61D351D}"/>
              </a:ext>
            </a:extLst>
          </p:cNvPr>
          <p:cNvSpPr>
            <a:spLocks noGrp="1" noChangeArrowheads="1"/>
          </p:cNvSpPr>
          <p:nvPr>
            <p:ph type="sldNum" sz="quarter" idx="12"/>
          </p:nvPr>
        </p:nvSpPr>
        <p:spPr>
          <a:ln/>
        </p:spPr>
        <p:txBody>
          <a:bodyPr/>
          <a:lstStyle>
            <a:lvl1pPr>
              <a:defRPr/>
            </a:lvl1pPr>
          </a:lstStyle>
          <a:p>
            <a:fld id="{58C270AC-778B-764F-B6A2-873E9DE2BA40}" type="slidenum">
              <a:rPr lang="zh-CN" altLang="en-US"/>
              <a:pPr/>
              <a:t>‹#›</a:t>
            </a:fld>
            <a:endParaRPr lang="zh-CN" altLang="en-US"/>
          </a:p>
        </p:txBody>
      </p:sp>
    </p:spTree>
    <p:extLst>
      <p:ext uri="{BB962C8B-B14F-4D97-AF65-F5344CB8AC3E}">
        <p14:creationId xmlns:p14="http://schemas.microsoft.com/office/powerpoint/2010/main" val="169193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E8C7713D-AB40-2B4A-9FED-BBF12C7C7719}"/>
              </a:ext>
            </a:extLst>
          </p:cNvPr>
          <p:cNvSpPr>
            <a:spLocks noGrp="1" noChangeArrowheads="1"/>
          </p:cNvSpPr>
          <p:nvPr>
            <p:ph type="dt" sz="half" idx="10"/>
          </p:nvPr>
        </p:nvSpPr>
        <p:spPr>
          <a:ln/>
        </p:spPr>
        <p:txBody>
          <a:bodyPr/>
          <a:lstStyle>
            <a:lvl1pPr>
              <a:defRPr/>
            </a:lvl1pPr>
          </a:lstStyle>
          <a:p>
            <a:pPr>
              <a:defRPr/>
            </a:pPr>
            <a:fld id="{A9725522-6CAD-4C47-B136-AF04BA4C01FE}" type="datetime1">
              <a:rPr lang="en-US" altLang="zh-CN" smtClean="0"/>
              <a:t>3/3/23</a:t>
            </a:fld>
            <a:endParaRPr lang="zh-CN" altLang="en-US"/>
          </a:p>
        </p:txBody>
      </p:sp>
      <p:sp>
        <p:nvSpPr>
          <p:cNvPr id="4" name="页脚占位符 4">
            <a:extLst>
              <a:ext uri="{FF2B5EF4-FFF2-40B4-BE49-F238E27FC236}">
                <a16:creationId xmlns:a16="http://schemas.microsoft.com/office/drawing/2014/main" id="{DFF65AC9-8501-A144-872A-C0CF3DF93E8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D4390ECE-799A-C442-8D58-CA0E55EE1BB5}"/>
              </a:ext>
            </a:extLst>
          </p:cNvPr>
          <p:cNvSpPr>
            <a:spLocks noGrp="1" noChangeArrowheads="1"/>
          </p:cNvSpPr>
          <p:nvPr>
            <p:ph type="sldNum" sz="quarter" idx="12"/>
          </p:nvPr>
        </p:nvSpPr>
        <p:spPr>
          <a:ln/>
        </p:spPr>
        <p:txBody>
          <a:bodyPr/>
          <a:lstStyle>
            <a:lvl1pPr>
              <a:defRPr/>
            </a:lvl1pPr>
          </a:lstStyle>
          <a:p>
            <a:fld id="{D160C5BD-68D0-CE43-95D0-1D11858CC9DB}" type="slidenum">
              <a:rPr lang="zh-CN" altLang="en-US"/>
              <a:pPr/>
              <a:t>‹#›</a:t>
            </a:fld>
            <a:endParaRPr lang="zh-CN" altLang="en-US"/>
          </a:p>
        </p:txBody>
      </p:sp>
      <p:pic>
        <p:nvPicPr>
          <p:cNvPr id="6" name="Picture 5">
            <a:extLst>
              <a:ext uri="{FF2B5EF4-FFF2-40B4-BE49-F238E27FC236}">
                <a16:creationId xmlns:a16="http://schemas.microsoft.com/office/drawing/2014/main" id="{3C05BC99-0A2F-0A46-83A9-65D8BFBF45B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9686586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6">
            <a:extLst>
              <a:ext uri="{FF2B5EF4-FFF2-40B4-BE49-F238E27FC236}">
                <a16:creationId xmlns:a16="http://schemas.microsoft.com/office/drawing/2014/main" id="{36C1B8E5-E9CB-C141-AA36-2CE1A7CBC028}"/>
              </a:ext>
            </a:extLst>
          </p:cNvPr>
          <p:cNvSpPr>
            <a:spLocks noGrp="1" noChangeArrowheads="1"/>
          </p:cNvSpPr>
          <p:nvPr>
            <p:ph type="dt" sz="half" idx="10"/>
          </p:nvPr>
        </p:nvSpPr>
        <p:spPr>
          <a:ln/>
        </p:spPr>
        <p:txBody>
          <a:bodyPr/>
          <a:lstStyle>
            <a:lvl1pPr>
              <a:defRPr/>
            </a:lvl1pPr>
          </a:lstStyle>
          <a:p>
            <a:pPr>
              <a:defRPr/>
            </a:pPr>
            <a:fld id="{E9BC5860-E230-5A4F-AA4A-4A15150EAFA3}" type="datetime1">
              <a:rPr lang="en-US" altLang="zh-CN" smtClean="0"/>
              <a:t>3/3/23</a:t>
            </a:fld>
            <a:endParaRPr lang="zh-CN" altLang="en-US"/>
          </a:p>
        </p:txBody>
      </p:sp>
      <p:sp>
        <p:nvSpPr>
          <p:cNvPr id="6" name="页脚占位符 7">
            <a:extLst>
              <a:ext uri="{FF2B5EF4-FFF2-40B4-BE49-F238E27FC236}">
                <a16:creationId xmlns:a16="http://schemas.microsoft.com/office/drawing/2014/main" id="{B8D920A4-33CE-B343-B811-14A84FE0EB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7C7491BF-E59C-D141-A8ED-E3F07EFC9AAD}"/>
              </a:ext>
            </a:extLst>
          </p:cNvPr>
          <p:cNvSpPr>
            <a:spLocks noGrp="1" noChangeArrowheads="1"/>
          </p:cNvSpPr>
          <p:nvPr>
            <p:ph type="sldNum" sz="quarter" idx="12"/>
          </p:nvPr>
        </p:nvSpPr>
        <p:spPr>
          <a:ln/>
        </p:spPr>
        <p:txBody>
          <a:bodyPr/>
          <a:lstStyle>
            <a:lvl1pPr>
              <a:defRPr/>
            </a:lvl1pPr>
          </a:lstStyle>
          <a:p>
            <a:fld id="{82B261E1-BF67-E64B-9356-70540B6F13BA}" type="slidenum">
              <a:rPr lang="zh-CN" altLang="en-US"/>
              <a:pPr/>
              <a:t>‹#›</a:t>
            </a:fld>
            <a:endParaRPr lang="zh-CN" altLang="en-US"/>
          </a:p>
        </p:txBody>
      </p:sp>
    </p:spTree>
    <p:extLst>
      <p:ext uri="{BB962C8B-B14F-4D97-AF65-F5344CB8AC3E}">
        <p14:creationId xmlns:p14="http://schemas.microsoft.com/office/powerpoint/2010/main" val="33203610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9A4AA9F-784C-2D40-89D1-F330AC3D277D}"/>
              </a:ext>
            </a:extLst>
          </p:cNvPr>
          <p:cNvSpPr>
            <a:spLocks noGrp="1" noChangeArrowheads="1"/>
          </p:cNvSpPr>
          <p:nvPr>
            <p:ph type="dt" sz="half" idx="10"/>
          </p:nvPr>
        </p:nvSpPr>
        <p:spPr>
          <a:ln/>
        </p:spPr>
        <p:txBody>
          <a:bodyPr/>
          <a:lstStyle>
            <a:lvl1pPr>
              <a:defRPr/>
            </a:lvl1pPr>
          </a:lstStyle>
          <a:p>
            <a:pPr>
              <a:defRPr/>
            </a:pPr>
            <a:fld id="{4F875EF8-28C2-3C49-9013-B2C1695E8098}" type="datetime1">
              <a:rPr lang="en-US" altLang="zh-CN" smtClean="0"/>
              <a:t>3/3/23</a:t>
            </a:fld>
            <a:endParaRPr lang="zh-CN" altLang="en-US"/>
          </a:p>
        </p:txBody>
      </p:sp>
      <p:sp>
        <p:nvSpPr>
          <p:cNvPr id="8" name="页脚占位符 7">
            <a:extLst>
              <a:ext uri="{FF2B5EF4-FFF2-40B4-BE49-F238E27FC236}">
                <a16:creationId xmlns:a16="http://schemas.microsoft.com/office/drawing/2014/main" id="{7E047ED4-F9DC-BB41-BB8F-8F85EA3449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a:extLst>
              <a:ext uri="{FF2B5EF4-FFF2-40B4-BE49-F238E27FC236}">
                <a16:creationId xmlns:a16="http://schemas.microsoft.com/office/drawing/2014/main" id="{E4F0ED69-81B8-C74A-864B-66CB9E1FD6F3}"/>
              </a:ext>
            </a:extLst>
          </p:cNvPr>
          <p:cNvSpPr>
            <a:spLocks noGrp="1" noChangeArrowheads="1"/>
          </p:cNvSpPr>
          <p:nvPr>
            <p:ph type="sldNum" sz="quarter" idx="12"/>
          </p:nvPr>
        </p:nvSpPr>
        <p:spPr>
          <a:ln/>
        </p:spPr>
        <p:txBody>
          <a:bodyPr/>
          <a:lstStyle>
            <a:lvl1pPr>
              <a:defRPr/>
            </a:lvl1pPr>
          </a:lstStyle>
          <a:p>
            <a:fld id="{4056AAD7-28BA-B940-8D0A-F00FC15E9187}" type="slidenum">
              <a:rPr lang="zh-CN" altLang="en-US"/>
              <a:pPr/>
              <a:t>‹#›</a:t>
            </a:fld>
            <a:endParaRPr lang="zh-CN" altLang="en-US"/>
          </a:p>
        </p:txBody>
      </p:sp>
    </p:spTree>
    <p:extLst>
      <p:ext uri="{BB962C8B-B14F-4D97-AF65-F5344CB8AC3E}">
        <p14:creationId xmlns:p14="http://schemas.microsoft.com/office/powerpoint/2010/main" val="39024835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6">
            <a:extLst>
              <a:ext uri="{FF2B5EF4-FFF2-40B4-BE49-F238E27FC236}">
                <a16:creationId xmlns:a16="http://schemas.microsoft.com/office/drawing/2014/main" id="{5F79C2CD-86D0-824A-915A-C3B568EFCC5B}"/>
              </a:ext>
            </a:extLst>
          </p:cNvPr>
          <p:cNvSpPr>
            <a:spLocks noGrp="1" noChangeArrowheads="1"/>
          </p:cNvSpPr>
          <p:nvPr>
            <p:ph type="dt" sz="half" idx="10"/>
          </p:nvPr>
        </p:nvSpPr>
        <p:spPr>
          <a:ln/>
        </p:spPr>
        <p:txBody>
          <a:bodyPr/>
          <a:lstStyle>
            <a:lvl1pPr>
              <a:defRPr/>
            </a:lvl1pPr>
          </a:lstStyle>
          <a:p>
            <a:pPr>
              <a:defRPr/>
            </a:pPr>
            <a:fld id="{1EF6986A-1EA0-3648-B6EF-0BDAF1960F9D}" type="datetime1">
              <a:rPr lang="en-US" altLang="zh-CN" smtClean="0"/>
              <a:t>3/3/23</a:t>
            </a:fld>
            <a:endParaRPr lang="zh-CN" altLang="en-US"/>
          </a:p>
        </p:txBody>
      </p:sp>
      <p:sp>
        <p:nvSpPr>
          <p:cNvPr id="4" name="页脚占位符 7">
            <a:extLst>
              <a:ext uri="{FF2B5EF4-FFF2-40B4-BE49-F238E27FC236}">
                <a16:creationId xmlns:a16="http://schemas.microsoft.com/office/drawing/2014/main" id="{B51F74FB-00C3-3E46-B78A-DF7A0C594E8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a:extLst>
              <a:ext uri="{FF2B5EF4-FFF2-40B4-BE49-F238E27FC236}">
                <a16:creationId xmlns:a16="http://schemas.microsoft.com/office/drawing/2014/main" id="{FB62B65D-7F1C-8F46-860B-DCFE8DB0CD90}"/>
              </a:ext>
            </a:extLst>
          </p:cNvPr>
          <p:cNvSpPr>
            <a:spLocks noGrp="1" noChangeArrowheads="1"/>
          </p:cNvSpPr>
          <p:nvPr>
            <p:ph type="sldNum" sz="quarter" idx="12"/>
          </p:nvPr>
        </p:nvSpPr>
        <p:spPr>
          <a:ln/>
        </p:spPr>
        <p:txBody>
          <a:bodyPr/>
          <a:lstStyle>
            <a:lvl1pPr>
              <a:defRPr/>
            </a:lvl1pPr>
          </a:lstStyle>
          <a:p>
            <a:fld id="{DD495862-99F7-B14C-A46D-B9DC526AFDC1}" type="slidenum">
              <a:rPr lang="zh-CN" altLang="en-US"/>
              <a:pPr/>
              <a:t>‹#›</a:t>
            </a:fld>
            <a:endParaRPr lang="zh-CN" altLang="en-US"/>
          </a:p>
        </p:txBody>
      </p:sp>
    </p:spTree>
    <p:extLst>
      <p:ext uri="{BB962C8B-B14F-4D97-AF65-F5344CB8AC3E}">
        <p14:creationId xmlns:p14="http://schemas.microsoft.com/office/powerpoint/2010/main" val="162401125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a:extLst>
              <a:ext uri="{FF2B5EF4-FFF2-40B4-BE49-F238E27FC236}">
                <a16:creationId xmlns:a16="http://schemas.microsoft.com/office/drawing/2014/main" id="{AC975E63-D008-8642-8448-BCE3DCFAB0F5}"/>
              </a:ext>
            </a:extLst>
          </p:cNvPr>
          <p:cNvSpPr>
            <a:spLocks noGrp="1" noChangeArrowheads="1"/>
          </p:cNvSpPr>
          <p:nvPr>
            <p:ph type="dt" sz="half" idx="10"/>
          </p:nvPr>
        </p:nvSpPr>
        <p:spPr>
          <a:ln/>
        </p:spPr>
        <p:txBody>
          <a:bodyPr/>
          <a:lstStyle>
            <a:lvl1pPr>
              <a:defRPr/>
            </a:lvl1pPr>
          </a:lstStyle>
          <a:p>
            <a:pPr>
              <a:defRPr/>
            </a:pPr>
            <a:fld id="{87430C44-AFD0-CB42-B452-567536048F23}" type="datetime1">
              <a:rPr lang="en-US" altLang="zh-CN" smtClean="0"/>
              <a:t>3/3/23</a:t>
            </a:fld>
            <a:endParaRPr lang="zh-CN" altLang="en-US"/>
          </a:p>
        </p:txBody>
      </p:sp>
      <p:sp>
        <p:nvSpPr>
          <p:cNvPr id="3" name="页脚占位符 7">
            <a:extLst>
              <a:ext uri="{FF2B5EF4-FFF2-40B4-BE49-F238E27FC236}">
                <a16:creationId xmlns:a16="http://schemas.microsoft.com/office/drawing/2014/main" id="{A5F5E198-AF39-D448-AFD5-6C92A218CB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a:extLst>
              <a:ext uri="{FF2B5EF4-FFF2-40B4-BE49-F238E27FC236}">
                <a16:creationId xmlns:a16="http://schemas.microsoft.com/office/drawing/2014/main" id="{B5B2F684-CB71-2E4A-9346-772DD708BA44}"/>
              </a:ext>
            </a:extLst>
          </p:cNvPr>
          <p:cNvSpPr>
            <a:spLocks noGrp="1" noChangeArrowheads="1"/>
          </p:cNvSpPr>
          <p:nvPr>
            <p:ph type="sldNum" sz="quarter" idx="12"/>
          </p:nvPr>
        </p:nvSpPr>
        <p:spPr>
          <a:ln/>
        </p:spPr>
        <p:txBody>
          <a:bodyPr/>
          <a:lstStyle>
            <a:lvl1pPr>
              <a:defRPr/>
            </a:lvl1pPr>
          </a:lstStyle>
          <a:p>
            <a:fld id="{8033BFF2-F9AB-3D42-BEBB-8945BE53A5A8}" type="slidenum">
              <a:rPr lang="zh-CN" altLang="en-US"/>
              <a:pPr/>
              <a:t>‹#›</a:t>
            </a:fld>
            <a:endParaRPr lang="zh-CN" altLang="en-US"/>
          </a:p>
        </p:txBody>
      </p:sp>
    </p:spTree>
    <p:extLst>
      <p:ext uri="{BB962C8B-B14F-4D97-AF65-F5344CB8AC3E}">
        <p14:creationId xmlns:p14="http://schemas.microsoft.com/office/powerpoint/2010/main" val="370633279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04B9B8E8-431F-864A-8A17-902D1D05A501}"/>
              </a:ext>
            </a:extLst>
          </p:cNvPr>
          <p:cNvSpPr>
            <a:spLocks noGrp="1" noChangeArrowheads="1"/>
          </p:cNvSpPr>
          <p:nvPr>
            <p:ph type="dt" sz="half" idx="10"/>
          </p:nvPr>
        </p:nvSpPr>
        <p:spPr>
          <a:ln/>
        </p:spPr>
        <p:txBody>
          <a:bodyPr/>
          <a:lstStyle>
            <a:lvl1pPr>
              <a:defRPr/>
            </a:lvl1pPr>
          </a:lstStyle>
          <a:p>
            <a:pPr>
              <a:defRPr/>
            </a:pPr>
            <a:fld id="{12EE1DA3-5986-ED42-AB72-91D1ECC9539A}" type="datetime1">
              <a:rPr lang="en-US" altLang="zh-CN" smtClean="0"/>
              <a:t>3/3/23</a:t>
            </a:fld>
            <a:endParaRPr lang="zh-CN" altLang="en-US"/>
          </a:p>
        </p:txBody>
      </p:sp>
      <p:sp>
        <p:nvSpPr>
          <p:cNvPr id="6" name="页脚占位符 7">
            <a:extLst>
              <a:ext uri="{FF2B5EF4-FFF2-40B4-BE49-F238E27FC236}">
                <a16:creationId xmlns:a16="http://schemas.microsoft.com/office/drawing/2014/main" id="{67B647B5-A6A9-3F45-A54B-1DC2D34307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2E597769-18A9-B84B-BBE0-61A6A98A9B0C}"/>
              </a:ext>
            </a:extLst>
          </p:cNvPr>
          <p:cNvSpPr>
            <a:spLocks noGrp="1" noChangeArrowheads="1"/>
          </p:cNvSpPr>
          <p:nvPr>
            <p:ph type="sldNum" sz="quarter" idx="12"/>
          </p:nvPr>
        </p:nvSpPr>
        <p:spPr>
          <a:ln/>
        </p:spPr>
        <p:txBody>
          <a:bodyPr/>
          <a:lstStyle>
            <a:lvl1pPr>
              <a:defRPr/>
            </a:lvl1pPr>
          </a:lstStyle>
          <a:p>
            <a:fld id="{39B43873-9AEA-5740-86A5-F7E5152F0C53}" type="slidenum">
              <a:rPr lang="zh-CN" altLang="en-US"/>
              <a:pPr/>
              <a:t>‹#›</a:t>
            </a:fld>
            <a:endParaRPr lang="zh-CN" altLang="en-US"/>
          </a:p>
        </p:txBody>
      </p:sp>
    </p:spTree>
    <p:extLst>
      <p:ext uri="{BB962C8B-B14F-4D97-AF65-F5344CB8AC3E}">
        <p14:creationId xmlns:p14="http://schemas.microsoft.com/office/powerpoint/2010/main" val="33046876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7B535910-16D0-964A-A398-5BD8ECF492AC}"/>
              </a:ext>
            </a:extLst>
          </p:cNvPr>
          <p:cNvSpPr>
            <a:spLocks noGrp="1" noChangeArrowheads="1"/>
          </p:cNvSpPr>
          <p:nvPr>
            <p:ph type="dt" sz="half" idx="10"/>
          </p:nvPr>
        </p:nvSpPr>
        <p:spPr>
          <a:ln/>
        </p:spPr>
        <p:txBody>
          <a:bodyPr/>
          <a:lstStyle>
            <a:lvl1pPr>
              <a:defRPr/>
            </a:lvl1pPr>
          </a:lstStyle>
          <a:p>
            <a:pPr>
              <a:defRPr/>
            </a:pPr>
            <a:fld id="{67045DC8-A95D-5942-8C22-7939AE39E475}" type="datetime1">
              <a:rPr lang="en-US" altLang="zh-CN" smtClean="0"/>
              <a:t>3/3/23</a:t>
            </a:fld>
            <a:endParaRPr lang="zh-CN" altLang="en-US"/>
          </a:p>
        </p:txBody>
      </p:sp>
      <p:sp>
        <p:nvSpPr>
          <p:cNvPr id="6" name="页脚占位符 7">
            <a:extLst>
              <a:ext uri="{FF2B5EF4-FFF2-40B4-BE49-F238E27FC236}">
                <a16:creationId xmlns:a16="http://schemas.microsoft.com/office/drawing/2014/main" id="{620D48D9-CBED-D84D-8C9E-DF64275DF3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FDDF5271-192E-8F44-93BC-AFC8E3F4D70E}"/>
              </a:ext>
            </a:extLst>
          </p:cNvPr>
          <p:cNvSpPr>
            <a:spLocks noGrp="1" noChangeArrowheads="1"/>
          </p:cNvSpPr>
          <p:nvPr>
            <p:ph type="sldNum" sz="quarter" idx="12"/>
          </p:nvPr>
        </p:nvSpPr>
        <p:spPr>
          <a:ln/>
        </p:spPr>
        <p:txBody>
          <a:bodyPr/>
          <a:lstStyle>
            <a:lvl1pPr>
              <a:defRPr/>
            </a:lvl1pPr>
          </a:lstStyle>
          <a:p>
            <a:fld id="{F35D7442-9B1E-FD4E-A9C7-63FAF1ABB3E8}" type="slidenum">
              <a:rPr lang="zh-CN" altLang="en-US"/>
              <a:pPr/>
              <a:t>‹#›</a:t>
            </a:fld>
            <a:endParaRPr lang="zh-CN" altLang="en-US"/>
          </a:p>
        </p:txBody>
      </p:sp>
    </p:spTree>
    <p:extLst>
      <p:ext uri="{BB962C8B-B14F-4D97-AF65-F5344CB8AC3E}">
        <p14:creationId xmlns:p14="http://schemas.microsoft.com/office/powerpoint/2010/main" val="280805895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ECD28FBE-13DE-8D43-8E81-C2CE6D852665}"/>
              </a:ext>
            </a:extLst>
          </p:cNvPr>
          <p:cNvSpPr>
            <a:spLocks noGrp="1" noChangeArrowheads="1"/>
          </p:cNvSpPr>
          <p:nvPr>
            <p:ph type="dt" sz="half" idx="10"/>
          </p:nvPr>
        </p:nvSpPr>
        <p:spPr>
          <a:ln/>
        </p:spPr>
        <p:txBody>
          <a:bodyPr/>
          <a:lstStyle>
            <a:lvl1pPr>
              <a:defRPr/>
            </a:lvl1pPr>
          </a:lstStyle>
          <a:p>
            <a:pPr>
              <a:defRPr/>
            </a:pPr>
            <a:fld id="{265A1358-77B0-4145-969D-9D79FB0B347B}" type="datetime1">
              <a:rPr lang="en-US" altLang="zh-CN" smtClean="0"/>
              <a:t>3/3/23</a:t>
            </a:fld>
            <a:endParaRPr lang="zh-CN" altLang="en-US"/>
          </a:p>
        </p:txBody>
      </p:sp>
      <p:sp>
        <p:nvSpPr>
          <p:cNvPr id="5" name="页脚占位符 7">
            <a:extLst>
              <a:ext uri="{FF2B5EF4-FFF2-40B4-BE49-F238E27FC236}">
                <a16:creationId xmlns:a16="http://schemas.microsoft.com/office/drawing/2014/main" id="{D6F9A085-6D7A-D04B-92C3-7C2A2E555D3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F5AFCE5-8938-DB40-A200-50AFE0A40598}"/>
              </a:ext>
            </a:extLst>
          </p:cNvPr>
          <p:cNvSpPr>
            <a:spLocks noGrp="1" noChangeArrowheads="1"/>
          </p:cNvSpPr>
          <p:nvPr>
            <p:ph type="sldNum" sz="quarter" idx="12"/>
          </p:nvPr>
        </p:nvSpPr>
        <p:spPr>
          <a:ln/>
        </p:spPr>
        <p:txBody>
          <a:bodyPr/>
          <a:lstStyle>
            <a:lvl1pPr>
              <a:defRPr/>
            </a:lvl1pPr>
          </a:lstStyle>
          <a:p>
            <a:fld id="{94F2578B-4FB3-0D41-916F-9183CB71EEE2}" type="slidenum">
              <a:rPr lang="zh-CN" altLang="en-US"/>
              <a:pPr/>
              <a:t>‹#›</a:t>
            </a:fld>
            <a:endParaRPr lang="zh-CN" altLang="en-US"/>
          </a:p>
        </p:txBody>
      </p:sp>
    </p:spTree>
    <p:extLst>
      <p:ext uri="{BB962C8B-B14F-4D97-AF65-F5344CB8AC3E}">
        <p14:creationId xmlns:p14="http://schemas.microsoft.com/office/powerpoint/2010/main" val="39697699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226FEFDD-C91A-CC4E-8A6E-28F00652D06C}"/>
              </a:ext>
            </a:extLst>
          </p:cNvPr>
          <p:cNvSpPr>
            <a:spLocks noGrp="1" noChangeArrowheads="1"/>
          </p:cNvSpPr>
          <p:nvPr>
            <p:ph type="dt" sz="half" idx="10"/>
          </p:nvPr>
        </p:nvSpPr>
        <p:spPr>
          <a:ln/>
        </p:spPr>
        <p:txBody>
          <a:bodyPr/>
          <a:lstStyle>
            <a:lvl1pPr>
              <a:defRPr/>
            </a:lvl1pPr>
          </a:lstStyle>
          <a:p>
            <a:pPr>
              <a:defRPr/>
            </a:pPr>
            <a:fld id="{1DBA5F5A-6225-AE4B-94C0-E0F16E395809}" type="datetime1">
              <a:rPr lang="en-US" altLang="zh-CN" smtClean="0"/>
              <a:t>3/3/23</a:t>
            </a:fld>
            <a:endParaRPr lang="zh-CN" altLang="en-US"/>
          </a:p>
        </p:txBody>
      </p:sp>
      <p:sp>
        <p:nvSpPr>
          <p:cNvPr id="5" name="页脚占位符 7">
            <a:extLst>
              <a:ext uri="{FF2B5EF4-FFF2-40B4-BE49-F238E27FC236}">
                <a16:creationId xmlns:a16="http://schemas.microsoft.com/office/drawing/2014/main" id="{87389493-A5D6-C046-8584-1C4015FC83F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B1622DD8-E7DB-124C-A3A0-7996A154FDF4}"/>
              </a:ext>
            </a:extLst>
          </p:cNvPr>
          <p:cNvSpPr>
            <a:spLocks noGrp="1" noChangeArrowheads="1"/>
          </p:cNvSpPr>
          <p:nvPr>
            <p:ph type="sldNum" sz="quarter" idx="12"/>
          </p:nvPr>
        </p:nvSpPr>
        <p:spPr>
          <a:ln/>
        </p:spPr>
        <p:txBody>
          <a:bodyPr/>
          <a:lstStyle>
            <a:lvl1pPr>
              <a:defRPr/>
            </a:lvl1pPr>
          </a:lstStyle>
          <a:p>
            <a:fld id="{8D85CA9C-5849-B14C-9D4D-C1AD01493C59}" type="slidenum">
              <a:rPr lang="zh-CN" altLang="en-US"/>
              <a:pPr/>
              <a:t>‹#›</a:t>
            </a:fld>
            <a:endParaRPr lang="zh-CN" altLang="en-US"/>
          </a:p>
        </p:txBody>
      </p:sp>
    </p:spTree>
    <p:extLst>
      <p:ext uri="{BB962C8B-B14F-4D97-AF65-F5344CB8AC3E}">
        <p14:creationId xmlns:p14="http://schemas.microsoft.com/office/powerpoint/2010/main" val="28822221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2">
            <a:extLst>
              <a:ext uri="{FF2B5EF4-FFF2-40B4-BE49-F238E27FC236}">
                <a16:creationId xmlns:a16="http://schemas.microsoft.com/office/drawing/2014/main" id="{8606B35B-B0BB-3C49-B09C-44EBB16213E8}"/>
              </a:ext>
            </a:extLst>
          </p:cNvPr>
          <p:cNvSpPr>
            <a:spLocks noGrp="1" noChangeArrowheads="1"/>
          </p:cNvSpPr>
          <p:nvPr>
            <p:ph type="dt" sz="half" idx="10"/>
          </p:nvPr>
        </p:nvSpPr>
        <p:spPr>
          <a:ln/>
        </p:spPr>
        <p:txBody>
          <a:bodyPr/>
          <a:lstStyle>
            <a:lvl1pPr>
              <a:defRPr/>
            </a:lvl1pPr>
          </a:lstStyle>
          <a:p>
            <a:pPr>
              <a:defRPr/>
            </a:pPr>
            <a:fld id="{79C2F608-3B03-6D4C-BDD6-DFEC938DBE67}" type="datetime1">
              <a:rPr lang="en-US" altLang="zh-CN" smtClean="0"/>
              <a:t>3/3/23</a:t>
            </a:fld>
            <a:endParaRPr lang="zh-CN" altLang="en-US"/>
          </a:p>
        </p:txBody>
      </p:sp>
      <p:sp>
        <p:nvSpPr>
          <p:cNvPr id="5" name="页脚占位符 3">
            <a:extLst>
              <a:ext uri="{FF2B5EF4-FFF2-40B4-BE49-F238E27FC236}">
                <a16:creationId xmlns:a16="http://schemas.microsoft.com/office/drawing/2014/main" id="{30209FBC-5FBC-7D41-8764-83044E3D8E3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639D79A1-3F31-2C44-AFCA-7AA77E76FBCE}"/>
              </a:ext>
            </a:extLst>
          </p:cNvPr>
          <p:cNvSpPr>
            <a:spLocks noGrp="1" noChangeArrowheads="1"/>
          </p:cNvSpPr>
          <p:nvPr>
            <p:ph type="sldNum" sz="quarter" idx="12"/>
          </p:nvPr>
        </p:nvSpPr>
        <p:spPr>
          <a:ln/>
        </p:spPr>
        <p:txBody>
          <a:bodyPr/>
          <a:lstStyle>
            <a:lvl1pPr>
              <a:defRPr/>
            </a:lvl1pPr>
          </a:lstStyle>
          <a:p>
            <a:fld id="{2303EB9B-8BFB-CC4D-8ED5-8EDC6FDDA47E}" type="slidenum">
              <a:rPr lang="zh-CN" altLang="en-US"/>
              <a:pPr/>
              <a:t>‹#›</a:t>
            </a:fld>
            <a:endParaRPr lang="zh-CN" altLang="en-US"/>
          </a:p>
        </p:txBody>
      </p:sp>
    </p:spTree>
    <p:extLst>
      <p:ext uri="{BB962C8B-B14F-4D97-AF65-F5344CB8AC3E}">
        <p14:creationId xmlns:p14="http://schemas.microsoft.com/office/powerpoint/2010/main" val="44974872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EFE76759-3590-E043-9904-C2278DB692F5}"/>
              </a:ext>
            </a:extLst>
          </p:cNvPr>
          <p:cNvSpPr>
            <a:spLocks noGrp="1" noChangeArrowheads="1"/>
          </p:cNvSpPr>
          <p:nvPr>
            <p:ph type="dt" sz="half" idx="10"/>
          </p:nvPr>
        </p:nvSpPr>
        <p:spPr>
          <a:ln/>
        </p:spPr>
        <p:txBody>
          <a:bodyPr/>
          <a:lstStyle>
            <a:lvl1pPr>
              <a:defRPr/>
            </a:lvl1pPr>
          </a:lstStyle>
          <a:p>
            <a:pPr>
              <a:defRPr/>
            </a:pPr>
            <a:fld id="{E69C3134-D7EB-C849-9F46-1876458D3C1D}" type="datetime1">
              <a:rPr lang="en-US" altLang="zh-CN" smtClean="0"/>
              <a:t>3/3/23</a:t>
            </a:fld>
            <a:endParaRPr lang="zh-CN" altLang="en-US"/>
          </a:p>
        </p:txBody>
      </p:sp>
      <p:sp>
        <p:nvSpPr>
          <p:cNvPr id="5" name="页脚占位符 3">
            <a:extLst>
              <a:ext uri="{FF2B5EF4-FFF2-40B4-BE49-F238E27FC236}">
                <a16:creationId xmlns:a16="http://schemas.microsoft.com/office/drawing/2014/main" id="{D3A0310E-A2AE-3B4D-9CB5-6DA1DCA5FFE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B1FF7D25-FAFA-5249-9784-203C353B4CCF}"/>
              </a:ext>
            </a:extLst>
          </p:cNvPr>
          <p:cNvSpPr>
            <a:spLocks noGrp="1" noChangeArrowheads="1"/>
          </p:cNvSpPr>
          <p:nvPr>
            <p:ph type="sldNum" sz="quarter" idx="12"/>
          </p:nvPr>
        </p:nvSpPr>
        <p:spPr>
          <a:ln/>
        </p:spPr>
        <p:txBody>
          <a:bodyPr/>
          <a:lstStyle>
            <a:lvl1pPr>
              <a:defRPr/>
            </a:lvl1pPr>
          </a:lstStyle>
          <a:p>
            <a:fld id="{1C2E51BC-1F7A-5140-8BA7-490B296FF5B1}" type="slidenum">
              <a:rPr lang="zh-CN" altLang="en-US"/>
              <a:pPr/>
              <a:t>‹#›</a:t>
            </a:fld>
            <a:endParaRPr lang="zh-CN" altLang="en-US"/>
          </a:p>
        </p:txBody>
      </p:sp>
    </p:spTree>
    <p:extLst>
      <p:ext uri="{BB962C8B-B14F-4D97-AF65-F5344CB8AC3E}">
        <p14:creationId xmlns:p14="http://schemas.microsoft.com/office/powerpoint/2010/main" val="3807872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3/3/23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pic>
        <p:nvPicPr>
          <p:cNvPr id="6" name="Picture 5">
            <a:extLst>
              <a:ext uri="{FF2B5EF4-FFF2-40B4-BE49-F238E27FC236}">
                <a16:creationId xmlns:a16="http://schemas.microsoft.com/office/drawing/2014/main" id="{253E8B6C-ADB7-F645-86E3-3BCBDBCADAF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0229334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2">
            <a:extLst>
              <a:ext uri="{FF2B5EF4-FFF2-40B4-BE49-F238E27FC236}">
                <a16:creationId xmlns:a16="http://schemas.microsoft.com/office/drawing/2014/main" id="{7BC214D5-B5F8-C841-A0FF-807239737BC1}"/>
              </a:ext>
            </a:extLst>
          </p:cNvPr>
          <p:cNvSpPr>
            <a:spLocks noGrp="1" noChangeArrowheads="1"/>
          </p:cNvSpPr>
          <p:nvPr>
            <p:ph type="dt" sz="half" idx="10"/>
          </p:nvPr>
        </p:nvSpPr>
        <p:spPr>
          <a:ln/>
        </p:spPr>
        <p:txBody>
          <a:bodyPr/>
          <a:lstStyle>
            <a:lvl1pPr>
              <a:defRPr/>
            </a:lvl1pPr>
          </a:lstStyle>
          <a:p>
            <a:pPr>
              <a:defRPr/>
            </a:pPr>
            <a:fld id="{7445A007-48AD-1A4A-B704-999531B31B0C}" type="datetime1">
              <a:rPr lang="en-US" altLang="zh-CN" smtClean="0"/>
              <a:t>3/3/23</a:t>
            </a:fld>
            <a:endParaRPr lang="zh-CN" altLang="en-US"/>
          </a:p>
        </p:txBody>
      </p:sp>
      <p:sp>
        <p:nvSpPr>
          <p:cNvPr id="5" name="页脚占位符 3">
            <a:extLst>
              <a:ext uri="{FF2B5EF4-FFF2-40B4-BE49-F238E27FC236}">
                <a16:creationId xmlns:a16="http://schemas.microsoft.com/office/drawing/2014/main" id="{8A9E19A9-DE6C-8346-812F-C2F8B36636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5269467-2121-6047-A348-6B11E3E3719D}"/>
              </a:ext>
            </a:extLst>
          </p:cNvPr>
          <p:cNvSpPr>
            <a:spLocks noGrp="1" noChangeArrowheads="1"/>
          </p:cNvSpPr>
          <p:nvPr>
            <p:ph type="sldNum" sz="quarter" idx="12"/>
          </p:nvPr>
        </p:nvSpPr>
        <p:spPr>
          <a:ln/>
        </p:spPr>
        <p:txBody>
          <a:bodyPr/>
          <a:lstStyle>
            <a:lvl1pPr>
              <a:defRPr/>
            </a:lvl1pPr>
          </a:lstStyle>
          <a:p>
            <a:fld id="{AC641C08-80B9-824F-80AA-1FD655EBA343}" type="slidenum">
              <a:rPr lang="zh-CN" altLang="en-US"/>
              <a:pPr/>
              <a:t>‹#›</a:t>
            </a:fld>
            <a:endParaRPr lang="zh-CN" altLang="en-US"/>
          </a:p>
        </p:txBody>
      </p:sp>
    </p:spTree>
    <p:extLst>
      <p:ext uri="{BB962C8B-B14F-4D97-AF65-F5344CB8AC3E}">
        <p14:creationId xmlns:p14="http://schemas.microsoft.com/office/powerpoint/2010/main" val="276577538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2">
            <a:extLst>
              <a:ext uri="{FF2B5EF4-FFF2-40B4-BE49-F238E27FC236}">
                <a16:creationId xmlns:a16="http://schemas.microsoft.com/office/drawing/2014/main" id="{2139F33C-54C9-2C47-8A50-AFBC688066BA}"/>
              </a:ext>
            </a:extLst>
          </p:cNvPr>
          <p:cNvSpPr>
            <a:spLocks noGrp="1" noChangeArrowheads="1"/>
          </p:cNvSpPr>
          <p:nvPr>
            <p:ph type="dt" sz="half" idx="10"/>
          </p:nvPr>
        </p:nvSpPr>
        <p:spPr>
          <a:ln/>
        </p:spPr>
        <p:txBody>
          <a:bodyPr/>
          <a:lstStyle>
            <a:lvl1pPr>
              <a:defRPr/>
            </a:lvl1pPr>
          </a:lstStyle>
          <a:p>
            <a:pPr>
              <a:defRPr/>
            </a:pPr>
            <a:fld id="{0FB9B331-A639-DD43-B591-E597A8FAFB5E}" type="datetime1">
              <a:rPr lang="en-US" altLang="zh-CN" smtClean="0"/>
              <a:t>3/3/23</a:t>
            </a:fld>
            <a:endParaRPr lang="zh-CN" altLang="en-US"/>
          </a:p>
        </p:txBody>
      </p:sp>
      <p:sp>
        <p:nvSpPr>
          <p:cNvPr id="6" name="页脚占位符 3">
            <a:extLst>
              <a:ext uri="{FF2B5EF4-FFF2-40B4-BE49-F238E27FC236}">
                <a16:creationId xmlns:a16="http://schemas.microsoft.com/office/drawing/2014/main" id="{AE2D115C-F811-EB42-A918-BF8FD91563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45F2C150-D2C4-144C-B003-D57CE63B1875}"/>
              </a:ext>
            </a:extLst>
          </p:cNvPr>
          <p:cNvSpPr>
            <a:spLocks noGrp="1" noChangeArrowheads="1"/>
          </p:cNvSpPr>
          <p:nvPr>
            <p:ph type="sldNum" sz="quarter" idx="12"/>
          </p:nvPr>
        </p:nvSpPr>
        <p:spPr>
          <a:ln/>
        </p:spPr>
        <p:txBody>
          <a:bodyPr/>
          <a:lstStyle>
            <a:lvl1pPr>
              <a:defRPr/>
            </a:lvl1pPr>
          </a:lstStyle>
          <a:p>
            <a:fld id="{0011BCF0-D6C5-F545-B348-41573C4085C7}" type="slidenum">
              <a:rPr lang="zh-CN" altLang="en-US"/>
              <a:pPr/>
              <a:t>‹#›</a:t>
            </a:fld>
            <a:endParaRPr lang="zh-CN" altLang="en-US"/>
          </a:p>
        </p:txBody>
      </p:sp>
    </p:spTree>
    <p:extLst>
      <p:ext uri="{BB962C8B-B14F-4D97-AF65-F5344CB8AC3E}">
        <p14:creationId xmlns:p14="http://schemas.microsoft.com/office/powerpoint/2010/main" val="176990537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2">
            <a:extLst>
              <a:ext uri="{FF2B5EF4-FFF2-40B4-BE49-F238E27FC236}">
                <a16:creationId xmlns:a16="http://schemas.microsoft.com/office/drawing/2014/main" id="{D95B598F-DD48-8E45-91C4-E386F54F5B7B}"/>
              </a:ext>
            </a:extLst>
          </p:cNvPr>
          <p:cNvSpPr>
            <a:spLocks noGrp="1" noChangeArrowheads="1"/>
          </p:cNvSpPr>
          <p:nvPr>
            <p:ph type="dt" sz="half" idx="10"/>
          </p:nvPr>
        </p:nvSpPr>
        <p:spPr>
          <a:ln/>
        </p:spPr>
        <p:txBody>
          <a:bodyPr/>
          <a:lstStyle>
            <a:lvl1pPr>
              <a:defRPr/>
            </a:lvl1pPr>
          </a:lstStyle>
          <a:p>
            <a:pPr>
              <a:defRPr/>
            </a:pPr>
            <a:fld id="{378ED8CA-34EB-1A43-B2F8-5B047F67EA75}" type="datetime1">
              <a:rPr lang="en-US" altLang="zh-CN" smtClean="0"/>
              <a:t>3/3/23</a:t>
            </a:fld>
            <a:endParaRPr lang="zh-CN" altLang="en-US"/>
          </a:p>
        </p:txBody>
      </p:sp>
      <p:sp>
        <p:nvSpPr>
          <p:cNvPr id="8" name="页脚占位符 3">
            <a:extLst>
              <a:ext uri="{FF2B5EF4-FFF2-40B4-BE49-F238E27FC236}">
                <a16:creationId xmlns:a16="http://schemas.microsoft.com/office/drawing/2014/main" id="{D2F8A1A9-E24F-794A-9BC2-7B6B521673A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a:extLst>
              <a:ext uri="{FF2B5EF4-FFF2-40B4-BE49-F238E27FC236}">
                <a16:creationId xmlns:a16="http://schemas.microsoft.com/office/drawing/2014/main" id="{B4854524-31F4-EF45-B1E2-B6262E72020D}"/>
              </a:ext>
            </a:extLst>
          </p:cNvPr>
          <p:cNvSpPr>
            <a:spLocks noGrp="1" noChangeArrowheads="1"/>
          </p:cNvSpPr>
          <p:nvPr>
            <p:ph type="sldNum" sz="quarter" idx="12"/>
          </p:nvPr>
        </p:nvSpPr>
        <p:spPr>
          <a:ln/>
        </p:spPr>
        <p:txBody>
          <a:bodyPr/>
          <a:lstStyle>
            <a:lvl1pPr>
              <a:defRPr/>
            </a:lvl1pPr>
          </a:lstStyle>
          <a:p>
            <a:fld id="{8E6A2CFA-4A84-7B41-A0C7-9953F846978C}" type="slidenum">
              <a:rPr lang="zh-CN" altLang="en-US"/>
              <a:pPr/>
              <a:t>‹#›</a:t>
            </a:fld>
            <a:endParaRPr lang="zh-CN" altLang="en-US"/>
          </a:p>
        </p:txBody>
      </p:sp>
    </p:spTree>
    <p:extLst>
      <p:ext uri="{BB962C8B-B14F-4D97-AF65-F5344CB8AC3E}">
        <p14:creationId xmlns:p14="http://schemas.microsoft.com/office/powerpoint/2010/main" val="292255798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393B345-31A2-A645-8177-8CCAE48722BE}"/>
              </a:ext>
            </a:extLst>
          </p:cNvPr>
          <p:cNvSpPr>
            <a:spLocks noGrp="1" noChangeArrowheads="1"/>
          </p:cNvSpPr>
          <p:nvPr>
            <p:ph type="dt" sz="half" idx="10"/>
          </p:nvPr>
        </p:nvSpPr>
        <p:spPr>
          <a:ln/>
        </p:spPr>
        <p:txBody>
          <a:bodyPr/>
          <a:lstStyle>
            <a:lvl1pPr>
              <a:defRPr/>
            </a:lvl1pPr>
          </a:lstStyle>
          <a:p>
            <a:pPr>
              <a:defRPr/>
            </a:pPr>
            <a:fld id="{01F9AAE2-6B61-0143-961B-858B00B0F595}" type="datetime1">
              <a:rPr lang="en-US" altLang="zh-CN" smtClean="0"/>
              <a:t>3/3/23</a:t>
            </a:fld>
            <a:endParaRPr lang="zh-CN" altLang="en-US"/>
          </a:p>
        </p:txBody>
      </p:sp>
      <p:sp>
        <p:nvSpPr>
          <p:cNvPr id="4" name="页脚占位符 3">
            <a:extLst>
              <a:ext uri="{FF2B5EF4-FFF2-40B4-BE49-F238E27FC236}">
                <a16:creationId xmlns:a16="http://schemas.microsoft.com/office/drawing/2014/main" id="{322E33F5-B698-4D46-AD2D-DE518A5395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a:extLst>
              <a:ext uri="{FF2B5EF4-FFF2-40B4-BE49-F238E27FC236}">
                <a16:creationId xmlns:a16="http://schemas.microsoft.com/office/drawing/2014/main" id="{B89B8BDD-1918-B04A-8800-FC31826126D4}"/>
              </a:ext>
            </a:extLst>
          </p:cNvPr>
          <p:cNvSpPr>
            <a:spLocks noGrp="1" noChangeArrowheads="1"/>
          </p:cNvSpPr>
          <p:nvPr>
            <p:ph type="sldNum" sz="quarter" idx="12"/>
          </p:nvPr>
        </p:nvSpPr>
        <p:spPr>
          <a:ln/>
        </p:spPr>
        <p:txBody>
          <a:bodyPr/>
          <a:lstStyle>
            <a:lvl1pPr>
              <a:defRPr/>
            </a:lvl1pPr>
          </a:lstStyle>
          <a:p>
            <a:fld id="{AC12F683-DD74-1748-971B-0DA0BE4A670F}" type="slidenum">
              <a:rPr lang="zh-CN" altLang="en-US"/>
              <a:pPr/>
              <a:t>‹#›</a:t>
            </a:fld>
            <a:endParaRPr lang="zh-CN" altLang="en-US"/>
          </a:p>
        </p:txBody>
      </p:sp>
    </p:spTree>
    <p:extLst>
      <p:ext uri="{BB962C8B-B14F-4D97-AF65-F5344CB8AC3E}">
        <p14:creationId xmlns:p14="http://schemas.microsoft.com/office/powerpoint/2010/main" val="23981679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a:extLst>
              <a:ext uri="{FF2B5EF4-FFF2-40B4-BE49-F238E27FC236}">
                <a16:creationId xmlns:a16="http://schemas.microsoft.com/office/drawing/2014/main" id="{38B4143D-2C6E-BD42-8A76-72F00B8E9CEF}"/>
              </a:ext>
            </a:extLst>
          </p:cNvPr>
          <p:cNvSpPr>
            <a:spLocks noGrp="1" noChangeArrowheads="1"/>
          </p:cNvSpPr>
          <p:nvPr>
            <p:ph type="dt" sz="half" idx="10"/>
          </p:nvPr>
        </p:nvSpPr>
        <p:spPr>
          <a:ln/>
        </p:spPr>
        <p:txBody>
          <a:bodyPr/>
          <a:lstStyle>
            <a:lvl1pPr>
              <a:defRPr/>
            </a:lvl1pPr>
          </a:lstStyle>
          <a:p>
            <a:pPr>
              <a:defRPr/>
            </a:pPr>
            <a:fld id="{6B767585-FF37-6049-B129-74614F4BCD96}" type="datetime1">
              <a:rPr lang="en-US" altLang="zh-CN" smtClean="0"/>
              <a:t>3/3/23</a:t>
            </a:fld>
            <a:endParaRPr lang="zh-CN" altLang="en-US"/>
          </a:p>
        </p:txBody>
      </p:sp>
      <p:sp>
        <p:nvSpPr>
          <p:cNvPr id="3" name="页脚占位符 3">
            <a:extLst>
              <a:ext uri="{FF2B5EF4-FFF2-40B4-BE49-F238E27FC236}">
                <a16:creationId xmlns:a16="http://schemas.microsoft.com/office/drawing/2014/main" id="{E5A58B61-6DA5-F048-9DCC-D5463CE9B2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a:extLst>
              <a:ext uri="{FF2B5EF4-FFF2-40B4-BE49-F238E27FC236}">
                <a16:creationId xmlns:a16="http://schemas.microsoft.com/office/drawing/2014/main" id="{DDDA0464-57BC-E24B-BDC2-78F67CA385A8}"/>
              </a:ext>
            </a:extLst>
          </p:cNvPr>
          <p:cNvSpPr>
            <a:spLocks noGrp="1" noChangeArrowheads="1"/>
          </p:cNvSpPr>
          <p:nvPr>
            <p:ph type="sldNum" sz="quarter" idx="12"/>
          </p:nvPr>
        </p:nvSpPr>
        <p:spPr>
          <a:ln/>
        </p:spPr>
        <p:txBody>
          <a:bodyPr/>
          <a:lstStyle>
            <a:lvl1pPr>
              <a:defRPr/>
            </a:lvl1pPr>
          </a:lstStyle>
          <a:p>
            <a:fld id="{92692129-A7ED-1744-B958-4C0EC93A1312}" type="slidenum">
              <a:rPr lang="zh-CN" altLang="en-US"/>
              <a:pPr/>
              <a:t>‹#›</a:t>
            </a:fld>
            <a:endParaRPr lang="zh-CN" altLang="en-US"/>
          </a:p>
        </p:txBody>
      </p:sp>
    </p:spTree>
    <p:extLst>
      <p:ext uri="{BB962C8B-B14F-4D97-AF65-F5344CB8AC3E}">
        <p14:creationId xmlns:p14="http://schemas.microsoft.com/office/powerpoint/2010/main" val="1432961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7018CF10-1F18-F246-A1CC-FBF982BD7D76}"/>
              </a:ext>
            </a:extLst>
          </p:cNvPr>
          <p:cNvSpPr>
            <a:spLocks noGrp="1" noChangeArrowheads="1"/>
          </p:cNvSpPr>
          <p:nvPr>
            <p:ph type="dt" sz="half" idx="10"/>
          </p:nvPr>
        </p:nvSpPr>
        <p:spPr>
          <a:ln/>
        </p:spPr>
        <p:txBody>
          <a:bodyPr/>
          <a:lstStyle>
            <a:lvl1pPr>
              <a:defRPr/>
            </a:lvl1pPr>
          </a:lstStyle>
          <a:p>
            <a:pPr>
              <a:defRPr/>
            </a:pPr>
            <a:fld id="{DD29AB56-62D2-4A4C-9D0C-2151D0FDC354}" type="datetime1">
              <a:rPr lang="en-US" altLang="zh-CN" smtClean="0"/>
              <a:t>3/3/23</a:t>
            </a:fld>
            <a:endParaRPr lang="zh-CN" altLang="en-US"/>
          </a:p>
        </p:txBody>
      </p:sp>
      <p:sp>
        <p:nvSpPr>
          <p:cNvPr id="6" name="页脚占位符 3">
            <a:extLst>
              <a:ext uri="{FF2B5EF4-FFF2-40B4-BE49-F238E27FC236}">
                <a16:creationId xmlns:a16="http://schemas.microsoft.com/office/drawing/2014/main" id="{1895BA8C-AA8C-5F4A-84EF-6D59C80B5C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A543E309-25DB-0A47-BF15-A4DEBC9A95B9}"/>
              </a:ext>
            </a:extLst>
          </p:cNvPr>
          <p:cNvSpPr>
            <a:spLocks noGrp="1" noChangeArrowheads="1"/>
          </p:cNvSpPr>
          <p:nvPr>
            <p:ph type="sldNum" sz="quarter" idx="12"/>
          </p:nvPr>
        </p:nvSpPr>
        <p:spPr>
          <a:ln/>
        </p:spPr>
        <p:txBody>
          <a:bodyPr/>
          <a:lstStyle>
            <a:lvl1pPr>
              <a:defRPr/>
            </a:lvl1pPr>
          </a:lstStyle>
          <a:p>
            <a:fld id="{AF8F63FA-0215-3943-97B2-090CD15AA2FF}" type="slidenum">
              <a:rPr lang="zh-CN" altLang="en-US"/>
              <a:pPr/>
              <a:t>‹#›</a:t>
            </a:fld>
            <a:endParaRPr lang="zh-CN" altLang="en-US"/>
          </a:p>
        </p:txBody>
      </p:sp>
    </p:spTree>
    <p:extLst>
      <p:ext uri="{BB962C8B-B14F-4D97-AF65-F5344CB8AC3E}">
        <p14:creationId xmlns:p14="http://schemas.microsoft.com/office/powerpoint/2010/main" val="370902971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2731FFB4-E20E-F349-8FF3-ADA7C20EE0A2}"/>
              </a:ext>
            </a:extLst>
          </p:cNvPr>
          <p:cNvSpPr>
            <a:spLocks noGrp="1" noChangeArrowheads="1"/>
          </p:cNvSpPr>
          <p:nvPr>
            <p:ph type="dt" sz="half" idx="10"/>
          </p:nvPr>
        </p:nvSpPr>
        <p:spPr>
          <a:ln/>
        </p:spPr>
        <p:txBody>
          <a:bodyPr/>
          <a:lstStyle>
            <a:lvl1pPr>
              <a:defRPr/>
            </a:lvl1pPr>
          </a:lstStyle>
          <a:p>
            <a:pPr>
              <a:defRPr/>
            </a:pPr>
            <a:fld id="{D414298F-C323-6441-8315-543F41E20972}" type="datetime1">
              <a:rPr lang="en-US" altLang="zh-CN" smtClean="0"/>
              <a:t>3/3/23</a:t>
            </a:fld>
            <a:endParaRPr lang="zh-CN" altLang="en-US"/>
          </a:p>
        </p:txBody>
      </p:sp>
      <p:sp>
        <p:nvSpPr>
          <p:cNvPr id="6" name="页脚占位符 3">
            <a:extLst>
              <a:ext uri="{FF2B5EF4-FFF2-40B4-BE49-F238E27FC236}">
                <a16:creationId xmlns:a16="http://schemas.microsoft.com/office/drawing/2014/main" id="{09F56D7B-52D9-264C-8EF7-8238EA53A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1AF430AE-2DC4-A246-BF09-97279791981C}"/>
              </a:ext>
            </a:extLst>
          </p:cNvPr>
          <p:cNvSpPr>
            <a:spLocks noGrp="1" noChangeArrowheads="1"/>
          </p:cNvSpPr>
          <p:nvPr>
            <p:ph type="sldNum" sz="quarter" idx="12"/>
          </p:nvPr>
        </p:nvSpPr>
        <p:spPr>
          <a:ln/>
        </p:spPr>
        <p:txBody>
          <a:bodyPr/>
          <a:lstStyle>
            <a:lvl1pPr>
              <a:defRPr/>
            </a:lvl1pPr>
          </a:lstStyle>
          <a:p>
            <a:fld id="{BD11AEA3-4361-4348-AD6C-FBEF0C0D1C64}" type="slidenum">
              <a:rPr lang="zh-CN" altLang="en-US"/>
              <a:pPr/>
              <a:t>‹#›</a:t>
            </a:fld>
            <a:endParaRPr lang="zh-CN" altLang="en-US"/>
          </a:p>
        </p:txBody>
      </p:sp>
    </p:spTree>
    <p:extLst>
      <p:ext uri="{BB962C8B-B14F-4D97-AF65-F5344CB8AC3E}">
        <p14:creationId xmlns:p14="http://schemas.microsoft.com/office/powerpoint/2010/main" val="12563455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320839A5-BF36-3B4D-96F8-FA949966ED72}"/>
              </a:ext>
            </a:extLst>
          </p:cNvPr>
          <p:cNvSpPr>
            <a:spLocks noGrp="1" noChangeArrowheads="1"/>
          </p:cNvSpPr>
          <p:nvPr>
            <p:ph type="dt" sz="half" idx="10"/>
          </p:nvPr>
        </p:nvSpPr>
        <p:spPr>
          <a:ln/>
        </p:spPr>
        <p:txBody>
          <a:bodyPr/>
          <a:lstStyle>
            <a:lvl1pPr>
              <a:defRPr/>
            </a:lvl1pPr>
          </a:lstStyle>
          <a:p>
            <a:pPr>
              <a:defRPr/>
            </a:pPr>
            <a:fld id="{72CE229D-C0DB-544B-BE5B-B50154EDAF77}" type="datetime1">
              <a:rPr lang="en-US" altLang="zh-CN" smtClean="0"/>
              <a:t>3/3/23</a:t>
            </a:fld>
            <a:endParaRPr lang="zh-CN" altLang="en-US"/>
          </a:p>
        </p:txBody>
      </p:sp>
      <p:sp>
        <p:nvSpPr>
          <p:cNvPr id="5" name="页脚占位符 3">
            <a:extLst>
              <a:ext uri="{FF2B5EF4-FFF2-40B4-BE49-F238E27FC236}">
                <a16:creationId xmlns:a16="http://schemas.microsoft.com/office/drawing/2014/main" id="{9D641754-3E4B-0146-8243-3696A4730FD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0B3EB3B-7BEE-1E42-8862-D4139A3E4805}"/>
              </a:ext>
            </a:extLst>
          </p:cNvPr>
          <p:cNvSpPr>
            <a:spLocks noGrp="1" noChangeArrowheads="1"/>
          </p:cNvSpPr>
          <p:nvPr>
            <p:ph type="sldNum" sz="quarter" idx="12"/>
          </p:nvPr>
        </p:nvSpPr>
        <p:spPr>
          <a:ln/>
        </p:spPr>
        <p:txBody>
          <a:bodyPr/>
          <a:lstStyle>
            <a:lvl1pPr>
              <a:defRPr/>
            </a:lvl1pPr>
          </a:lstStyle>
          <a:p>
            <a:fld id="{FDD79E03-43E7-C643-B12C-B8A5F159406B}" type="slidenum">
              <a:rPr lang="zh-CN" altLang="en-US"/>
              <a:pPr/>
              <a:t>‹#›</a:t>
            </a:fld>
            <a:endParaRPr lang="zh-CN" altLang="en-US"/>
          </a:p>
        </p:txBody>
      </p:sp>
    </p:spTree>
    <p:extLst>
      <p:ext uri="{BB962C8B-B14F-4D97-AF65-F5344CB8AC3E}">
        <p14:creationId xmlns:p14="http://schemas.microsoft.com/office/powerpoint/2010/main" val="288994989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118EB4F2-8728-6E4D-82E0-FD5CAAE8C125}"/>
              </a:ext>
            </a:extLst>
          </p:cNvPr>
          <p:cNvSpPr>
            <a:spLocks noGrp="1" noChangeArrowheads="1"/>
          </p:cNvSpPr>
          <p:nvPr>
            <p:ph type="dt" sz="half" idx="10"/>
          </p:nvPr>
        </p:nvSpPr>
        <p:spPr>
          <a:ln/>
        </p:spPr>
        <p:txBody>
          <a:bodyPr/>
          <a:lstStyle>
            <a:lvl1pPr>
              <a:defRPr/>
            </a:lvl1pPr>
          </a:lstStyle>
          <a:p>
            <a:pPr>
              <a:defRPr/>
            </a:pPr>
            <a:fld id="{85561BF6-9F7D-0D4B-9E09-AA620CD9EB48}" type="datetime1">
              <a:rPr lang="en-US" altLang="zh-CN" smtClean="0"/>
              <a:t>3/3/23</a:t>
            </a:fld>
            <a:endParaRPr lang="zh-CN" altLang="en-US"/>
          </a:p>
        </p:txBody>
      </p:sp>
      <p:sp>
        <p:nvSpPr>
          <p:cNvPr id="5" name="页脚占位符 3">
            <a:extLst>
              <a:ext uri="{FF2B5EF4-FFF2-40B4-BE49-F238E27FC236}">
                <a16:creationId xmlns:a16="http://schemas.microsoft.com/office/drawing/2014/main" id="{108FAEAF-B715-4248-992C-9852ABC6D0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248B603A-7B61-CC4A-A112-8EAF9C030AB0}"/>
              </a:ext>
            </a:extLst>
          </p:cNvPr>
          <p:cNvSpPr>
            <a:spLocks noGrp="1" noChangeArrowheads="1"/>
          </p:cNvSpPr>
          <p:nvPr>
            <p:ph type="sldNum" sz="quarter" idx="12"/>
          </p:nvPr>
        </p:nvSpPr>
        <p:spPr>
          <a:ln/>
        </p:spPr>
        <p:txBody>
          <a:bodyPr/>
          <a:lstStyle>
            <a:lvl1pPr>
              <a:defRPr/>
            </a:lvl1pPr>
          </a:lstStyle>
          <a:p>
            <a:fld id="{C93A7075-4477-DF45-BA2A-1877F6F52904}" type="slidenum">
              <a:rPr lang="zh-CN" altLang="en-US"/>
              <a:pPr/>
              <a:t>‹#›</a:t>
            </a:fld>
            <a:endParaRPr lang="zh-CN" altLang="en-US"/>
          </a:p>
        </p:txBody>
      </p:sp>
    </p:spTree>
    <p:extLst>
      <p:ext uri="{BB962C8B-B14F-4D97-AF65-F5344CB8AC3E}">
        <p14:creationId xmlns:p14="http://schemas.microsoft.com/office/powerpoint/2010/main" val="380849954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1">
            <a:extLst>
              <a:ext uri="{FF2B5EF4-FFF2-40B4-BE49-F238E27FC236}">
                <a16:creationId xmlns:a16="http://schemas.microsoft.com/office/drawing/2014/main" id="{B9E83EE6-27E6-304B-9034-CD1A69C38AA3}"/>
              </a:ext>
            </a:extLst>
          </p:cNvPr>
          <p:cNvSpPr>
            <a:spLocks noGrp="1" noChangeArrowheads="1"/>
          </p:cNvSpPr>
          <p:nvPr>
            <p:ph type="dt" sz="half" idx="10"/>
          </p:nvPr>
        </p:nvSpPr>
        <p:spPr>
          <a:ln/>
        </p:spPr>
        <p:txBody>
          <a:bodyPr/>
          <a:lstStyle>
            <a:lvl1pPr>
              <a:defRPr/>
            </a:lvl1pPr>
          </a:lstStyle>
          <a:p>
            <a:pPr>
              <a:defRPr/>
            </a:pPr>
            <a:fld id="{640678C5-E45C-E447-B16D-3F6287AFEE97}" type="datetime1">
              <a:rPr lang="en-US" altLang="zh-CN" smtClean="0"/>
              <a:t>3/3/23</a:t>
            </a:fld>
            <a:endParaRPr lang="zh-CN" altLang="en-US"/>
          </a:p>
        </p:txBody>
      </p:sp>
      <p:sp>
        <p:nvSpPr>
          <p:cNvPr id="5" name="页脚占位符 2">
            <a:extLst>
              <a:ext uri="{FF2B5EF4-FFF2-40B4-BE49-F238E27FC236}">
                <a16:creationId xmlns:a16="http://schemas.microsoft.com/office/drawing/2014/main" id="{C4290305-C625-9B45-AE8D-9BF0D9B67F2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54513A9C-D024-1F49-BCA7-1EE83FE0A645}"/>
              </a:ext>
            </a:extLst>
          </p:cNvPr>
          <p:cNvSpPr>
            <a:spLocks noGrp="1" noChangeArrowheads="1"/>
          </p:cNvSpPr>
          <p:nvPr>
            <p:ph type="sldNum" sz="quarter" idx="12"/>
          </p:nvPr>
        </p:nvSpPr>
        <p:spPr>
          <a:ln/>
        </p:spPr>
        <p:txBody>
          <a:bodyPr/>
          <a:lstStyle>
            <a:lvl1pPr>
              <a:defRPr/>
            </a:lvl1pPr>
          </a:lstStyle>
          <a:p>
            <a:fld id="{0B4513A7-FA35-EC43-926A-68A927A14379}" type="slidenum">
              <a:rPr lang="zh-CN" altLang="en-US"/>
              <a:pPr/>
              <a:t>‹#›</a:t>
            </a:fld>
            <a:endParaRPr lang="zh-CN" altLang="en-US"/>
          </a:p>
        </p:txBody>
      </p:sp>
    </p:spTree>
    <p:extLst>
      <p:ext uri="{BB962C8B-B14F-4D97-AF65-F5344CB8AC3E}">
        <p14:creationId xmlns:p14="http://schemas.microsoft.com/office/powerpoint/2010/main" val="275513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1C7FDB-2FDA-C892-EA80-5BC38C88F4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1"/>
          </a:xfrm>
          <a:prstGeom prst="rect">
            <a:avLst/>
          </a:prstGeom>
        </p:spPr>
      </p:pic>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3/3/23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spTree>
    <p:extLst>
      <p:ext uri="{BB962C8B-B14F-4D97-AF65-F5344CB8AC3E}">
        <p14:creationId xmlns:p14="http://schemas.microsoft.com/office/powerpoint/2010/main" val="230069685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7DA5DBAF-4B2B-FA41-B7EB-D000E07DA918}"/>
              </a:ext>
            </a:extLst>
          </p:cNvPr>
          <p:cNvSpPr>
            <a:spLocks noGrp="1" noChangeArrowheads="1"/>
          </p:cNvSpPr>
          <p:nvPr>
            <p:ph type="dt" sz="half" idx="10"/>
          </p:nvPr>
        </p:nvSpPr>
        <p:spPr>
          <a:ln/>
        </p:spPr>
        <p:txBody>
          <a:bodyPr/>
          <a:lstStyle>
            <a:lvl1pPr>
              <a:defRPr/>
            </a:lvl1pPr>
          </a:lstStyle>
          <a:p>
            <a:pPr>
              <a:defRPr/>
            </a:pPr>
            <a:fld id="{317494CF-264C-6541-AB1D-57E0774F308B}" type="datetime1">
              <a:rPr lang="en-US" altLang="zh-CN" smtClean="0"/>
              <a:t>3/3/23</a:t>
            </a:fld>
            <a:endParaRPr lang="zh-CN" altLang="en-US"/>
          </a:p>
        </p:txBody>
      </p:sp>
      <p:sp>
        <p:nvSpPr>
          <p:cNvPr id="5" name="页脚占位符 2">
            <a:extLst>
              <a:ext uri="{FF2B5EF4-FFF2-40B4-BE49-F238E27FC236}">
                <a16:creationId xmlns:a16="http://schemas.microsoft.com/office/drawing/2014/main" id="{A676E9FC-500F-4F4D-93CE-467E6F01962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D9FD63A8-5111-034F-B879-EC06875CBE20}"/>
              </a:ext>
            </a:extLst>
          </p:cNvPr>
          <p:cNvSpPr>
            <a:spLocks noGrp="1" noChangeArrowheads="1"/>
          </p:cNvSpPr>
          <p:nvPr>
            <p:ph type="sldNum" sz="quarter" idx="12"/>
          </p:nvPr>
        </p:nvSpPr>
        <p:spPr>
          <a:ln/>
        </p:spPr>
        <p:txBody>
          <a:bodyPr/>
          <a:lstStyle>
            <a:lvl1pPr>
              <a:defRPr/>
            </a:lvl1pPr>
          </a:lstStyle>
          <a:p>
            <a:fld id="{D9C8D41C-C3D4-B345-B5A9-0BDE241F22EA}" type="slidenum">
              <a:rPr lang="zh-CN" altLang="en-US"/>
              <a:pPr/>
              <a:t>‹#›</a:t>
            </a:fld>
            <a:endParaRPr lang="zh-CN" altLang="en-US"/>
          </a:p>
        </p:txBody>
      </p:sp>
    </p:spTree>
    <p:extLst>
      <p:ext uri="{BB962C8B-B14F-4D97-AF65-F5344CB8AC3E}">
        <p14:creationId xmlns:p14="http://schemas.microsoft.com/office/powerpoint/2010/main" val="285928430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1">
            <a:extLst>
              <a:ext uri="{FF2B5EF4-FFF2-40B4-BE49-F238E27FC236}">
                <a16:creationId xmlns:a16="http://schemas.microsoft.com/office/drawing/2014/main" id="{B7513F04-53BB-DE4A-82D0-A8B422F7B86F}"/>
              </a:ext>
            </a:extLst>
          </p:cNvPr>
          <p:cNvSpPr>
            <a:spLocks noGrp="1" noChangeArrowheads="1"/>
          </p:cNvSpPr>
          <p:nvPr>
            <p:ph type="dt" sz="half" idx="10"/>
          </p:nvPr>
        </p:nvSpPr>
        <p:spPr>
          <a:ln/>
        </p:spPr>
        <p:txBody>
          <a:bodyPr/>
          <a:lstStyle>
            <a:lvl1pPr>
              <a:defRPr/>
            </a:lvl1pPr>
          </a:lstStyle>
          <a:p>
            <a:pPr>
              <a:defRPr/>
            </a:pPr>
            <a:fld id="{15A7121B-BAA1-FE4F-A4A5-63E46F1B7EB3}" type="datetime1">
              <a:rPr lang="en-US" altLang="zh-CN" smtClean="0"/>
              <a:t>3/3/23</a:t>
            </a:fld>
            <a:endParaRPr lang="zh-CN" altLang="en-US"/>
          </a:p>
        </p:txBody>
      </p:sp>
      <p:sp>
        <p:nvSpPr>
          <p:cNvPr id="5" name="页脚占位符 2">
            <a:extLst>
              <a:ext uri="{FF2B5EF4-FFF2-40B4-BE49-F238E27FC236}">
                <a16:creationId xmlns:a16="http://schemas.microsoft.com/office/drawing/2014/main" id="{EB2EF3B8-DB6E-3F41-9344-3B95213DBAB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67FC5E5-B84D-1943-80F7-AED7DE3B825C}"/>
              </a:ext>
            </a:extLst>
          </p:cNvPr>
          <p:cNvSpPr>
            <a:spLocks noGrp="1" noChangeArrowheads="1"/>
          </p:cNvSpPr>
          <p:nvPr>
            <p:ph type="sldNum" sz="quarter" idx="12"/>
          </p:nvPr>
        </p:nvSpPr>
        <p:spPr>
          <a:ln/>
        </p:spPr>
        <p:txBody>
          <a:bodyPr/>
          <a:lstStyle>
            <a:lvl1pPr>
              <a:defRPr/>
            </a:lvl1pPr>
          </a:lstStyle>
          <a:p>
            <a:fld id="{0E06B251-8A4D-A04B-BFD7-848ED45A9AB7}" type="slidenum">
              <a:rPr lang="zh-CN" altLang="en-US"/>
              <a:pPr/>
              <a:t>‹#›</a:t>
            </a:fld>
            <a:endParaRPr lang="zh-CN" altLang="en-US"/>
          </a:p>
        </p:txBody>
      </p:sp>
    </p:spTree>
    <p:extLst>
      <p:ext uri="{BB962C8B-B14F-4D97-AF65-F5344CB8AC3E}">
        <p14:creationId xmlns:p14="http://schemas.microsoft.com/office/powerpoint/2010/main" val="275449715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
            <a:extLst>
              <a:ext uri="{FF2B5EF4-FFF2-40B4-BE49-F238E27FC236}">
                <a16:creationId xmlns:a16="http://schemas.microsoft.com/office/drawing/2014/main" id="{A16CA4CA-E62C-8F45-A4AC-C737E5C0A71C}"/>
              </a:ext>
            </a:extLst>
          </p:cNvPr>
          <p:cNvSpPr>
            <a:spLocks noGrp="1" noChangeArrowheads="1"/>
          </p:cNvSpPr>
          <p:nvPr>
            <p:ph type="dt" sz="half" idx="10"/>
          </p:nvPr>
        </p:nvSpPr>
        <p:spPr>
          <a:ln/>
        </p:spPr>
        <p:txBody>
          <a:bodyPr/>
          <a:lstStyle>
            <a:lvl1pPr>
              <a:defRPr/>
            </a:lvl1pPr>
          </a:lstStyle>
          <a:p>
            <a:pPr>
              <a:defRPr/>
            </a:pPr>
            <a:fld id="{DA80225B-005C-D744-B78F-2070FA6C8ABE}" type="datetime1">
              <a:rPr lang="en-US" altLang="zh-CN" smtClean="0"/>
              <a:t>3/3/23</a:t>
            </a:fld>
            <a:endParaRPr lang="zh-CN" altLang="en-US"/>
          </a:p>
        </p:txBody>
      </p:sp>
      <p:sp>
        <p:nvSpPr>
          <p:cNvPr id="6" name="页脚占位符 2">
            <a:extLst>
              <a:ext uri="{FF2B5EF4-FFF2-40B4-BE49-F238E27FC236}">
                <a16:creationId xmlns:a16="http://schemas.microsoft.com/office/drawing/2014/main" id="{40ECE7CB-4C77-4443-8EE2-FACC5CDE46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B8EA6A32-73C4-B148-9A77-C9305EF10C7C}"/>
              </a:ext>
            </a:extLst>
          </p:cNvPr>
          <p:cNvSpPr>
            <a:spLocks noGrp="1" noChangeArrowheads="1"/>
          </p:cNvSpPr>
          <p:nvPr>
            <p:ph type="sldNum" sz="quarter" idx="12"/>
          </p:nvPr>
        </p:nvSpPr>
        <p:spPr>
          <a:ln/>
        </p:spPr>
        <p:txBody>
          <a:bodyPr/>
          <a:lstStyle>
            <a:lvl1pPr>
              <a:defRPr/>
            </a:lvl1pPr>
          </a:lstStyle>
          <a:p>
            <a:fld id="{A28EDDA4-C9D8-604A-AC71-38AFFB71A38E}" type="slidenum">
              <a:rPr lang="zh-CN" altLang="en-US"/>
              <a:pPr/>
              <a:t>‹#›</a:t>
            </a:fld>
            <a:endParaRPr lang="zh-CN" altLang="en-US"/>
          </a:p>
        </p:txBody>
      </p:sp>
    </p:spTree>
    <p:extLst>
      <p:ext uri="{BB962C8B-B14F-4D97-AF65-F5344CB8AC3E}">
        <p14:creationId xmlns:p14="http://schemas.microsoft.com/office/powerpoint/2010/main" val="83894665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1">
            <a:extLst>
              <a:ext uri="{FF2B5EF4-FFF2-40B4-BE49-F238E27FC236}">
                <a16:creationId xmlns:a16="http://schemas.microsoft.com/office/drawing/2014/main" id="{2438E07B-B7F4-7640-801F-CABE1A303233}"/>
              </a:ext>
            </a:extLst>
          </p:cNvPr>
          <p:cNvSpPr>
            <a:spLocks noGrp="1" noChangeArrowheads="1"/>
          </p:cNvSpPr>
          <p:nvPr>
            <p:ph type="dt" sz="half" idx="10"/>
          </p:nvPr>
        </p:nvSpPr>
        <p:spPr>
          <a:ln/>
        </p:spPr>
        <p:txBody>
          <a:bodyPr/>
          <a:lstStyle>
            <a:lvl1pPr>
              <a:defRPr/>
            </a:lvl1pPr>
          </a:lstStyle>
          <a:p>
            <a:pPr>
              <a:defRPr/>
            </a:pPr>
            <a:fld id="{500284D7-4D0D-694D-9396-AA66FD757779}" type="datetime1">
              <a:rPr lang="en-US" altLang="zh-CN" smtClean="0"/>
              <a:t>3/3/23</a:t>
            </a:fld>
            <a:endParaRPr lang="zh-CN" altLang="en-US"/>
          </a:p>
        </p:txBody>
      </p:sp>
      <p:sp>
        <p:nvSpPr>
          <p:cNvPr id="8" name="页脚占位符 2">
            <a:extLst>
              <a:ext uri="{FF2B5EF4-FFF2-40B4-BE49-F238E27FC236}">
                <a16:creationId xmlns:a16="http://schemas.microsoft.com/office/drawing/2014/main" id="{96D1C29B-3F55-444E-88AB-E19AAB0ACC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CFA80D5E-5961-D647-87A0-C81BC0236898}"/>
              </a:ext>
            </a:extLst>
          </p:cNvPr>
          <p:cNvSpPr>
            <a:spLocks noGrp="1" noChangeArrowheads="1"/>
          </p:cNvSpPr>
          <p:nvPr>
            <p:ph type="sldNum" sz="quarter" idx="12"/>
          </p:nvPr>
        </p:nvSpPr>
        <p:spPr>
          <a:ln/>
        </p:spPr>
        <p:txBody>
          <a:bodyPr/>
          <a:lstStyle>
            <a:lvl1pPr>
              <a:defRPr/>
            </a:lvl1pPr>
          </a:lstStyle>
          <a:p>
            <a:fld id="{51F1BB10-3AEF-2845-9C0A-63595EEB50FF}" type="slidenum">
              <a:rPr lang="zh-CN" altLang="en-US"/>
              <a:pPr/>
              <a:t>‹#›</a:t>
            </a:fld>
            <a:endParaRPr lang="zh-CN" altLang="en-US"/>
          </a:p>
        </p:txBody>
      </p:sp>
    </p:spTree>
    <p:extLst>
      <p:ext uri="{BB962C8B-B14F-4D97-AF65-F5344CB8AC3E}">
        <p14:creationId xmlns:p14="http://schemas.microsoft.com/office/powerpoint/2010/main" val="113753722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
            <a:extLst>
              <a:ext uri="{FF2B5EF4-FFF2-40B4-BE49-F238E27FC236}">
                <a16:creationId xmlns:a16="http://schemas.microsoft.com/office/drawing/2014/main" id="{6C1C3945-B987-8C45-8738-1EECC9A698E9}"/>
              </a:ext>
            </a:extLst>
          </p:cNvPr>
          <p:cNvSpPr>
            <a:spLocks noGrp="1" noChangeArrowheads="1"/>
          </p:cNvSpPr>
          <p:nvPr>
            <p:ph type="dt" sz="half" idx="10"/>
          </p:nvPr>
        </p:nvSpPr>
        <p:spPr>
          <a:ln/>
        </p:spPr>
        <p:txBody>
          <a:bodyPr/>
          <a:lstStyle>
            <a:lvl1pPr>
              <a:defRPr/>
            </a:lvl1pPr>
          </a:lstStyle>
          <a:p>
            <a:pPr>
              <a:defRPr/>
            </a:pPr>
            <a:fld id="{BC417756-586D-E84B-9CE3-8DF80DDBF296}" type="datetime1">
              <a:rPr lang="en-US" altLang="zh-CN" smtClean="0"/>
              <a:t>3/3/23</a:t>
            </a:fld>
            <a:endParaRPr lang="zh-CN" altLang="en-US"/>
          </a:p>
        </p:txBody>
      </p:sp>
      <p:sp>
        <p:nvSpPr>
          <p:cNvPr id="4" name="页脚占位符 2">
            <a:extLst>
              <a:ext uri="{FF2B5EF4-FFF2-40B4-BE49-F238E27FC236}">
                <a16:creationId xmlns:a16="http://schemas.microsoft.com/office/drawing/2014/main" id="{BE459432-59CA-A14A-9669-4E369498238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89132870-D176-2743-9A23-C0D4254E4EF6}"/>
              </a:ext>
            </a:extLst>
          </p:cNvPr>
          <p:cNvSpPr>
            <a:spLocks noGrp="1" noChangeArrowheads="1"/>
          </p:cNvSpPr>
          <p:nvPr>
            <p:ph type="sldNum" sz="quarter" idx="12"/>
          </p:nvPr>
        </p:nvSpPr>
        <p:spPr>
          <a:ln/>
        </p:spPr>
        <p:txBody>
          <a:bodyPr/>
          <a:lstStyle>
            <a:lvl1pPr>
              <a:defRPr/>
            </a:lvl1pPr>
          </a:lstStyle>
          <a:p>
            <a:fld id="{ADBED793-AE94-F24C-83AD-239CA033AF47}" type="slidenum">
              <a:rPr lang="zh-CN" altLang="en-US"/>
              <a:pPr/>
              <a:t>‹#›</a:t>
            </a:fld>
            <a:endParaRPr lang="zh-CN" altLang="en-US"/>
          </a:p>
        </p:txBody>
      </p:sp>
    </p:spTree>
    <p:extLst>
      <p:ext uri="{BB962C8B-B14F-4D97-AF65-F5344CB8AC3E}">
        <p14:creationId xmlns:p14="http://schemas.microsoft.com/office/powerpoint/2010/main" val="275811347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2E72A44-8A8D-444D-A138-3D0733883ECA}"/>
              </a:ext>
            </a:extLst>
          </p:cNvPr>
          <p:cNvSpPr>
            <a:spLocks noGrp="1" noChangeArrowheads="1"/>
          </p:cNvSpPr>
          <p:nvPr>
            <p:ph type="dt" sz="half" idx="10"/>
          </p:nvPr>
        </p:nvSpPr>
        <p:spPr>
          <a:ln/>
        </p:spPr>
        <p:txBody>
          <a:bodyPr/>
          <a:lstStyle>
            <a:lvl1pPr>
              <a:defRPr/>
            </a:lvl1pPr>
          </a:lstStyle>
          <a:p>
            <a:pPr>
              <a:defRPr/>
            </a:pPr>
            <a:fld id="{88D6B8E5-12AE-1C4C-B0DD-455B4F32BAA6}" type="datetime1">
              <a:rPr lang="en-US" altLang="zh-CN" smtClean="0"/>
              <a:t>3/3/23</a:t>
            </a:fld>
            <a:endParaRPr lang="zh-CN" altLang="en-US"/>
          </a:p>
        </p:txBody>
      </p:sp>
      <p:sp>
        <p:nvSpPr>
          <p:cNvPr id="3" name="页脚占位符 2">
            <a:extLst>
              <a:ext uri="{FF2B5EF4-FFF2-40B4-BE49-F238E27FC236}">
                <a16:creationId xmlns:a16="http://schemas.microsoft.com/office/drawing/2014/main" id="{185ADAC1-1815-2C45-9889-4AE10F120D5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328CDDAA-FD05-FA43-A06B-0215412BEF27}"/>
              </a:ext>
            </a:extLst>
          </p:cNvPr>
          <p:cNvSpPr>
            <a:spLocks noGrp="1" noChangeArrowheads="1"/>
          </p:cNvSpPr>
          <p:nvPr>
            <p:ph type="sldNum" sz="quarter" idx="12"/>
          </p:nvPr>
        </p:nvSpPr>
        <p:spPr>
          <a:ln/>
        </p:spPr>
        <p:txBody>
          <a:bodyPr/>
          <a:lstStyle>
            <a:lvl1pPr>
              <a:defRPr/>
            </a:lvl1pPr>
          </a:lstStyle>
          <a:p>
            <a:fld id="{239E93C3-39D6-8949-B9DD-3A37464483A8}" type="slidenum">
              <a:rPr lang="zh-CN" altLang="en-US"/>
              <a:pPr/>
              <a:t>‹#›</a:t>
            </a:fld>
            <a:endParaRPr lang="zh-CN" altLang="en-US"/>
          </a:p>
        </p:txBody>
      </p:sp>
    </p:spTree>
    <p:extLst>
      <p:ext uri="{BB962C8B-B14F-4D97-AF65-F5344CB8AC3E}">
        <p14:creationId xmlns:p14="http://schemas.microsoft.com/office/powerpoint/2010/main" val="417836543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2A3F09D-E859-0E44-B116-5B2AD4C6EB5A}"/>
              </a:ext>
            </a:extLst>
          </p:cNvPr>
          <p:cNvSpPr>
            <a:spLocks noGrp="1" noChangeArrowheads="1"/>
          </p:cNvSpPr>
          <p:nvPr>
            <p:ph type="dt" sz="half" idx="10"/>
          </p:nvPr>
        </p:nvSpPr>
        <p:spPr>
          <a:ln/>
        </p:spPr>
        <p:txBody>
          <a:bodyPr/>
          <a:lstStyle>
            <a:lvl1pPr>
              <a:defRPr/>
            </a:lvl1pPr>
          </a:lstStyle>
          <a:p>
            <a:pPr>
              <a:defRPr/>
            </a:pPr>
            <a:fld id="{0B1F136D-F8CA-7848-8B3E-FBCED5A96E7B}" type="datetime1">
              <a:rPr lang="en-US" altLang="zh-CN" smtClean="0"/>
              <a:t>3/3/23</a:t>
            </a:fld>
            <a:endParaRPr lang="zh-CN" altLang="en-US"/>
          </a:p>
        </p:txBody>
      </p:sp>
      <p:sp>
        <p:nvSpPr>
          <p:cNvPr id="6" name="页脚占位符 2">
            <a:extLst>
              <a:ext uri="{FF2B5EF4-FFF2-40B4-BE49-F238E27FC236}">
                <a16:creationId xmlns:a16="http://schemas.microsoft.com/office/drawing/2014/main" id="{E3C12474-71E2-4B4E-A786-205A3AB61C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6ED46336-090A-1149-A5D2-3DD7BF59E902}"/>
              </a:ext>
            </a:extLst>
          </p:cNvPr>
          <p:cNvSpPr>
            <a:spLocks noGrp="1" noChangeArrowheads="1"/>
          </p:cNvSpPr>
          <p:nvPr>
            <p:ph type="sldNum" sz="quarter" idx="12"/>
          </p:nvPr>
        </p:nvSpPr>
        <p:spPr>
          <a:ln/>
        </p:spPr>
        <p:txBody>
          <a:bodyPr/>
          <a:lstStyle>
            <a:lvl1pPr>
              <a:defRPr/>
            </a:lvl1pPr>
          </a:lstStyle>
          <a:p>
            <a:fld id="{BBE9DC21-C7A6-3549-972A-1CA66D4D7EBC}" type="slidenum">
              <a:rPr lang="zh-CN" altLang="en-US"/>
              <a:pPr/>
              <a:t>‹#›</a:t>
            </a:fld>
            <a:endParaRPr lang="zh-CN" altLang="en-US"/>
          </a:p>
        </p:txBody>
      </p:sp>
    </p:spTree>
    <p:extLst>
      <p:ext uri="{BB962C8B-B14F-4D97-AF65-F5344CB8AC3E}">
        <p14:creationId xmlns:p14="http://schemas.microsoft.com/office/powerpoint/2010/main" val="369821668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48CCA13-F9C4-FA41-A7B6-ECEFAA570B37}"/>
              </a:ext>
            </a:extLst>
          </p:cNvPr>
          <p:cNvSpPr>
            <a:spLocks noGrp="1" noChangeArrowheads="1"/>
          </p:cNvSpPr>
          <p:nvPr>
            <p:ph type="dt" sz="half" idx="10"/>
          </p:nvPr>
        </p:nvSpPr>
        <p:spPr>
          <a:ln/>
        </p:spPr>
        <p:txBody>
          <a:bodyPr/>
          <a:lstStyle>
            <a:lvl1pPr>
              <a:defRPr/>
            </a:lvl1pPr>
          </a:lstStyle>
          <a:p>
            <a:pPr>
              <a:defRPr/>
            </a:pPr>
            <a:fld id="{FBC6E2BD-4CEE-8A48-8488-0E0BDA8AB426}" type="datetime1">
              <a:rPr lang="en-US" altLang="zh-CN" smtClean="0"/>
              <a:t>3/3/23</a:t>
            </a:fld>
            <a:endParaRPr lang="zh-CN" altLang="en-US"/>
          </a:p>
        </p:txBody>
      </p:sp>
      <p:sp>
        <p:nvSpPr>
          <p:cNvPr id="6" name="页脚占位符 2">
            <a:extLst>
              <a:ext uri="{FF2B5EF4-FFF2-40B4-BE49-F238E27FC236}">
                <a16:creationId xmlns:a16="http://schemas.microsoft.com/office/drawing/2014/main" id="{3FFBBC62-D54F-9F49-ADF9-DBE0C517853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3A900357-1292-E749-9C6F-D2AB38D7F8F4}"/>
              </a:ext>
            </a:extLst>
          </p:cNvPr>
          <p:cNvSpPr>
            <a:spLocks noGrp="1" noChangeArrowheads="1"/>
          </p:cNvSpPr>
          <p:nvPr>
            <p:ph type="sldNum" sz="quarter" idx="12"/>
          </p:nvPr>
        </p:nvSpPr>
        <p:spPr>
          <a:ln/>
        </p:spPr>
        <p:txBody>
          <a:bodyPr/>
          <a:lstStyle>
            <a:lvl1pPr>
              <a:defRPr/>
            </a:lvl1pPr>
          </a:lstStyle>
          <a:p>
            <a:fld id="{7E591506-34F3-B046-82E1-00B0CB69ADD7}" type="slidenum">
              <a:rPr lang="zh-CN" altLang="en-US"/>
              <a:pPr/>
              <a:t>‹#›</a:t>
            </a:fld>
            <a:endParaRPr lang="zh-CN" altLang="en-US"/>
          </a:p>
        </p:txBody>
      </p:sp>
    </p:spTree>
    <p:extLst>
      <p:ext uri="{BB962C8B-B14F-4D97-AF65-F5344CB8AC3E}">
        <p14:creationId xmlns:p14="http://schemas.microsoft.com/office/powerpoint/2010/main" val="337569501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61ADF084-840D-6746-9DD8-01577FD13FD3}"/>
              </a:ext>
            </a:extLst>
          </p:cNvPr>
          <p:cNvSpPr>
            <a:spLocks noGrp="1" noChangeArrowheads="1"/>
          </p:cNvSpPr>
          <p:nvPr>
            <p:ph type="dt" sz="half" idx="10"/>
          </p:nvPr>
        </p:nvSpPr>
        <p:spPr>
          <a:ln/>
        </p:spPr>
        <p:txBody>
          <a:bodyPr/>
          <a:lstStyle>
            <a:lvl1pPr>
              <a:defRPr/>
            </a:lvl1pPr>
          </a:lstStyle>
          <a:p>
            <a:pPr>
              <a:defRPr/>
            </a:pPr>
            <a:fld id="{4C1F2620-1865-5446-8312-58675EB60E39}" type="datetime1">
              <a:rPr lang="en-US" altLang="zh-CN" smtClean="0"/>
              <a:t>3/3/23</a:t>
            </a:fld>
            <a:endParaRPr lang="zh-CN" altLang="en-US"/>
          </a:p>
        </p:txBody>
      </p:sp>
      <p:sp>
        <p:nvSpPr>
          <p:cNvPr id="5" name="页脚占位符 2">
            <a:extLst>
              <a:ext uri="{FF2B5EF4-FFF2-40B4-BE49-F238E27FC236}">
                <a16:creationId xmlns:a16="http://schemas.microsoft.com/office/drawing/2014/main" id="{2DD3DF45-8680-EA4F-BA89-EA7F26930B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78BEBA83-EE1E-7845-8E8F-2BAA7E07E446}"/>
              </a:ext>
            </a:extLst>
          </p:cNvPr>
          <p:cNvSpPr>
            <a:spLocks noGrp="1" noChangeArrowheads="1"/>
          </p:cNvSpPr>
          <p:nvPr>
            <p:ph type="sldNum" sz="quarter" idx="12"/>
          </p:nvPr>
        </p:nvSpPr>
        <p:spPr>
          <a:ln/>
        </p:spPr>
        <p:txBody>
          <a:bodyPr/>
          <a:lstStyle>
            <a:lvl1pPr>
              <a:defRPr/>
            </a:lvl1pPr>
          </a:lstStyle>
          <a:p>
            <a:fld id="{5BCA6DA6-0486-F643-8E6E-066CF6F885EB}" type="slidenum">
              <a:rPr lang="zh-CN" altLang="en-US"/>
              <a:pPr/>
              <a:t>‹#›</a:t>
            </a:fld>
            <a:endParaRPr lang="zh-CN" altLang="en-US"/>
          </a:p>
        </p:txBody>
      </p:sp>
    </p:spTree>
    <p:extLst>
      <p:ext uri="{BB962C8B-B14F-4D97-AF65-F5344CB8AC3E}">
        <p14:creationId xmlns:p14="http://schemas.microsoft.com/office/powerpoint/2010/main" val="258270452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D3FB13A8-90DA-A647-82A2-6D85B7FB3FAD}"/>
              </a:ext>
            </a:extLst>
          </p:cNvPr>
          <p:cNvSpPr>
            <a:spLocks noGrp="1" noChangeArrowheads="1"/>
          </p:cNvSpPr>
          <p:nvPr>
            <p:ph type="dt" sz="half" idx="10"/>
          </p:nvPr>
        </p:nvSpPr>
        <p:spPr>
          <a:ln/>
        </p:spPr>
        <p:txBody>
          <a:bodyPr/>
          <a:lstStyle>
            <a:lvl1pPr>
              <a:defRPr/>
            </a:lvl1pPr>
          </a:lstStyle>
          <a:p>
            <a:pPr>
              <a:defRPr/>
            </a:pPr>
            <a:fld id="{A12F294C-82AD-1C46-B9A5-D3B54440D8F4}" type="datetime1">
              <a:rPr lang="en-US" altLang="zh-CN" smtClean="0"/>
              <a:t>3/3/23</a:t>
            </a:fld>
            <a:endParaRPr lang="zh-CN" altLang="en-US"/>
          </a:p>
        </p:txBody>
      </p:sp>
      <p:sp>
        <p:nvSpPr>
          <p:cNvPr id="5" name="页脚占位符 2">
            <a:extLst>
              <a:ext uri="{FF2B5EF4-FFF2-40B4-BE49-F238E27FC236}">
                <a16:creationId xmlns:a16="http://schemas.microsoft.com/office/drawing/2014/main" id="{6CC61A16-0823-5E41-9878-528ACB98C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BE61FD0-D654-6C4D-8354-791F5A3B76D5}"/>
              </a:ext>
            </a:extLst>
          </p:cNvPr>
          <p:cNvSpPr>
            <a:spLocks noGrp="1" noChangeArrowheads="1"/>
          </p:cNvSpPr>
          <p:nvPr>
            <p:ph type="sldNum" sz="quarter" idx="12"/>
          </p:nvPr>
        </p:nvSpPr>
        <p:spPr>
          <a:ln/>
        </p:spPr>
        <p:txBody>
          <a:bodyPr/>
          <a:lstStyle>
            <a:lvl1pPr>
              <a:defRPr/>
            </a:lvl1pPr>
          </a:lstStyle>
          <a:p>
            <a:fld id="{3FBBC115-B61A-3141-8B9E-08C41243C688}" type="slidenum">
              <a:rPr lang="zh-CN" altLang="en-US"/>
              <a:pPr/>
              <a:t>‹#›</a:t>
            </a:fld>
            <a:endParaRPr lang="zh-CN" altLang="en-US"/>
          </a:p>
        </p:txBody>
      </p:sp>
    </p:spTree>
    <p:extLst>
      <p:ext uri="{BB962C8B-B14F-4D97-AF65-F5344CB8AC3E}">
        <p14:creationId xmlns:p14="http://schemas.microsoft.com/office/powerpoint/2010/main" val="426410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E7DC3DBD-E9C9-134B-B465-45E3BC9C647C}"/>
              </a:ext>
            </a:extLst>
          </p:cNvPr>
          <p:cNvSpPr>
            <a:spLocks noGrp="1" noChangeArrowheads="1"/>
          </p:cNvSpPr>
          <p:nvPr>
            <p:ph type="dt" sz="half" idx="10"/>
          </p:nvPr>
        </p:nvSpPr>
        <p:spPr>
          <a:ln/>
        </p:spPr>
        <p:txBody>
          <a:bodyPr/>
          <a:lstStyle>
            <a:lvl1pPr>
              <a:defRPr/>
            </a:lvl1pPr>
          </a:lstStyle>
          <a:p>
            <a:pPr>
              <a:defRPr/>
            </a:pPr>
            <a:fld id="{3AC78ABC-B14B-2B46-83CF-990A63C568E6}" type="datetime1">
              <a:rPr lang="en-US" altLang="zh-CN" smtClean="0"/>
              <a:t>3/3/23</a:t>
            </a:fld>
            <a:endParaRPr lang="zh-CN" altLang="en-US"/>
          </a:p>
        </p:txBody>
      </p:sp>
      <p:sp>
        <p:nvSpPr>
          <p:cNvPr id="6" name="页脚占位符 4">
            <a:extLst>
              <a:ext uri="{FF2B5EF4-FFF2-40B4-BE49-F238E27FC236}">
                <a16:creationId xmlns:a16="http://schemas.microsoft.com/office/drawing/2014/main" id="{8C61695D-05B7-A046-8CA5-AD7026AE30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007C57A-8332-BC4B-86A5-CD846FA64388}"/>
              </a:ext>
            </a:extLst>
          </p:cNvPr>
          <p:cNvSpPr>
            <a:spLocks noGrp="1" noChangeArrowheads="1"/>
          </p:cNvSpPr>
          <p:nvPr>
            <p:ph type="sldNum" sz="quarter" idx="12"/>
          </p:nvPr>
        </p:nvSpPr>
        <p:spPr>
          <a:ln/>
        </p:spPr>
        <p:txBody>
          <a:bodyPr/>
          <a:lstStyle>
            <a:lvl1pPr>
              <a:defRPr/>
            </a:lvl1pPr>
          </a:lstStyle>
          <a:p>
            <a:fld id="{5FEEE151-EACB-EC42-8CF3-8F650FDF8E30}" type="slidenum">
              <a:rPr lang="zh-CN" altLang="en-US"/>
              <a:pPr/>
              <a:t>‹#›</a:t>
            </a:fld>
            <a:endParaRPr lang="zh-CN" altLang="en-US"/>
          </a:p>
        </p:txBody>
      </p:sp>
      <p:pic>
        <p:nvPicPr>
          <p:cNvPr id="8" name="Picture 7">
            <a:extLst>
              <a:ext uri="{FF2B5EF4-FFF2-40B4-BE49-F238E27FC236}">
                <a16:creationId xmlns:a16="http://schemas.microsoft.com/office/drawing/2014/main" id="{6865AE85-F437-4747-B179-90E61F4B5E8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8837651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3B9CEE6B-0AD3-3941-A1AF-2D6396A57607}"/>
              </a:ext>
            </a:extLst>
          </p:cNvPr>
          <p:cNvSpPr>
            <a:spLocks noGrp="1" noChangeArrowheads="1"/>
          </p:cNvSpPr>
          <p:nvPr>
            <p:ph type="dt" sz="half" idx="10"/>
          </p:nvPr>
        </p:nvSpPr>
        <p:spPr>
          <a:ln/>
        </p:spPr>
        <p:txBody>
          <a:bodyPr/>
          <a:lstStyle>
            <a:lvl1pPr>
              <a:defRPr/>
            </a:lvl1pPr>
          </a:lstStyle>
          <a:p>
            <a:pPr>
              <a:defRPr/>
            </a:pPr>
            <a:fld id="{B905A384-8245-9F43-9C9C-6603A9EF34F1}" type="datetime1">
              <a:rPr lang="en-US" altLang="zh-CN" smtClean="0"/>
              <a:t>3/3/23</a:t>
            </a:fld>
            <a:endParaRPr lang="zh-CN" altLang="en-US"/>
          </a:p>
        </p:txBody>
      </p:sp>
      <p:sp>
        <p:nvSpPr>
          <p:cNvPr id="5" name="页脚占位符 5">
            <a:extLst>
              <a:ext uri="{FF2B5EF4-FFF2-40B4-BE49-F238E27FC236}">
                <a16:creationId xmlns:a16="http://schemas.microsoft.com/office/drawing/2014/main" id="{E8F7A757-24A2-6F40-9C3A-2B8780D8CC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7CBF2CE3-2400-C94C-8D86-E89C517DAE8D}"/>
              </a:ext>
            </a:extLst>
          </p:cNvPr>
          <p:cNvSpPr>
            <a:spLocks noGrp="1" noChangeArrowheads="1"/>
          </p:cNvSpPr>
          <p:nvPr>
            <p:ph type="sldNum" sz="quarter" idx="12"/>
          </p:nvPr>
        </p:nvSpPr>
        <p:spPr>
          <a:ln/>
        </p:spPr>
        <p:txBody>
          <a:bodyPr/>
          <a:lstStyle>
            <a:lvl1pPr>
              <a:defRPr/>
            </a:lvl1pPr>
          </a:lstStyle>
          <a:p>
            <a:fld id="{CBFFF5E3-8A0D-8746-96D6-F41F8EE735AB}" type="slidenum">
              <a:rPr lang="zh-CN" altLang="en-US"/>
              <a:pPr/>
              <a:t>‹#›</a:t>
            </a:fld>
            <a:endParaRPr lang="zh-CN" altLang="en-US"/>
          </a:p>
        </p:txBody>
      </p:sp>
    </p:spTree>
    <p:extLst>
      <p:ext uri="{BB962C8B-B14F-4D97-AF65-F5344CB8AC3E}">
        <p14:creationId xmlns:p14="http://schemas.microsoft.com/office/powerpoint/2010/main" val="411120708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06A13C00-BBD3-F144-A044-AFB4EAFEDDCB}"/>
              </a:ext>
            </a:extLst>
          </p:cNvPr>
          <p:cNvSpPr>
            <a:spLocks noGrp="1" noChangeArrowheads="1"/>
          </p:cNvSpPr>
          <p:nvPr>
            <p:ph type="dt" sz="half" idx="10"/>
          </p:nvPr>
        </p:nvSpPr>
        <p:spPr>
          <a:ln/>
        </p:spPr>
        <p:txBody>
          <a:bodyPr/>
          <a:lstStyle>
            <a:lvl1pPr>
              <a:defRPr/>
            </a:lvl1pPr>
          </a:lstStyle>
          <a:p>
            <a:pPr>
              <a:defRPr/>
            </a:pPr>
            <a:fld id="{96CF782A-2FCB-3E4F-8C02-4AAC4FCE3DC8}" type="datetime1">
              <a:rPr lang="en-US" altLang="zh-CN" smtClean="0"/>
              <a:t>3/3/23</a:t>
            </a:fld>
            <a:endParaRPr lang="zh-CN" altLang="en-US"/>
          </a:p>
        </p:txBody>
      </p:sp>
      <p:sp>
        <p:nvSpPr>
          <p:cNvPr id="5" name="页脚占位符 5">
            <a:extLst>
              <a:ext uri="{FF2B5EF4-FFF2-40B4-BE49-F238E27FC236}">
                <a16:creationId xmlns:a16="http://schemas.microsoft.com/office/drawing/2014/main" id="{76977E23-3F74-0E41-A62B-97F7CC8DEC2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DF435F4F-1F7A-F34F-883F-867A0351897B}"/>
              </a:ext>
            </a:extLst>
          </p:cNvPr>
          <p:cNvSpPr>
            <a:spLocks noGrp="1" noChangeArrowheads="1"/>
          </p:cNvSpPr>
          <p:nvPr>
            <p:ph type="sldNum" sz="quarter" idx="12"/>
          </p:nvPr>
        </p:nvSpPr>
        <p:spPr>
          <a:ln/>
        </p:spPr>
        <p:txBody>
          <a:bodyPr/>
          <a:lstStyle>
            <a:lvl1pPr>
              <a:defRPr/>
            </a:lvl1pPr>
          </a:lstStyle>
          <a:p>
            <a:fld id="{7D904B0D-75F0-BE48-8957-F01C903218E1}" type="slidenum">
              <a:rPr lang="zh-CN" altLang="en-US"/>
              <a:pPr/>
              <a:t>‹#›</a:t>
            </a:fld>
            <a:endParaRPr lang="zh-CN" altLang="en-US"/>
          </a:p>
        </p:txBody>
      </p:sp>
    </p:spTree>
    <p:extLst>
      <p:ext uri="{BB962C8B-B14F-4D97-AF65-F5344CB8AC3E}">
        <p14:creationId xmlns:p14="http://schemas.microsoft.com/office/powerpoint/2010/main" val="372148978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CB8FF329-476E-D543-B59E-C9DD85C5801A}"/>
              </a:ext>
            </a:extLst>
          </p:cNvPr>
          <p:cNvSpPr>
            <a:spLocks noGrp="1" noChangeArrowheads="1"/>
          </p:cNvSpPr>
          <p:nvPr>
            <p:ph type="dt" sz="half" idx="10"/>
          </p:nvPr>
        </p:nvSpPr>
        <p:spPr>
          <a:ln/>
        </p:spPr>
        <p:txBody>
          <a:bodyPr/>
          <a:lstStyle>
            <a:lvl1pPr>
              <a:defRPr/>
            </a:lvl1pPr>
          </a:lstStyle>
          <a:p>
            <a:pPr>
              <a:defRPr/>
            </a:pPr>
            <a:fld id="{9977D37E-48C1-BE42-A4E6-50420974C11B}" type="datetime1">
              <a:rPr lang="en-US" altLang="zh-CN" smtClean="0"/>
              <a:t>3/3/23</a:t>
            </a:fld>
            <a:endParaRPr lang="zh-CN" altLang="en-US"/>
          </a:p>
        </p:txBody>
      </p:sp>
      <p:sp>
        <p:nvSpPr>
          <p:cNvPr id="5" name="页脚占位符 5">
            <a:extLst>
              <a:ext uri="{FF2B5EF4-FFF2-40B4-BE49-F238E27FC236}">
                <a16:creationId xmlns:a16="http://schemas.microsoft.com/office/drawing/2014/main" id="{4D2A137E-0316-8D46-947C-7D5B01742D2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E56CC9B-45D2-5E4A-A91C-C2809726F07D}"/>
              </a:ext>
            </a:extLst>
          </p:cNvPr>
          <p:cNvSpPr>
            <a:spLocks noGrp="1" noChangeArrowheads="1"/>
          </p:cNvSpPr>
          <p:nvPr>
            <p:ph type="sldNum" sz="quarter" idx="12"/>
          </p:nvPr>
        </p:nvSpPr>
        <p:spPr>
          <a:ln/>
        </p:spPr>
        <p:txBody>
          <a:bodyPr/>
          <a:lstStyle>
            <a:lvl1pPr>
              <a:defRPr/>
            </a:lvl1pPr>
          </a:lstStyle>
          <a:p>
            <a:fld id="{0C8095E6-A521-E646-833A-68E4CAE578C7}" type="slidenum">
              <a:rPr lang="zh-CN" altLang="en-US"/>
              <a:pPr/>
              <a:t>‹#›</a:t>
            </a:fld>
            <a:endParaRPr lang="zh-CN" altLang="en-US"/>
          </a:p>
        </p:txBody>
      </p:sp>
    </p:spTree>
    <p:extLst>
      <p:ext uri="{BB962C8B-B14F-4D97-AF65-F5344CB8AC3E}">
        <p14:creationId xmlns:p14="http://schemas.microsoft.com/office/powerpoint/2010/main" val="399794187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BD934B70-932F-7349-97FE-84956EC68A71}"/>
              </a:ext>
            </a:extLst>
          </p:cNvPr>
          <p:cNvSpPr>
            <a:spLocks noGrp="1" noChangeArrowheads="1"/>
          </p:cNvSpPr>
          <p:nvPr>
            <p:ph type="dt" sz="half" idx="10"/>
          </p:nvPr>
        </p:nvSpPr>
        <p:spPr>
          <a:ln/>
        </p:spPr>
        <p:txBody>
          <a:bodyPr/>
          <a:lstStyle>
            <a:lvl1pPr>
              <a:defRPr/>
            </a:lvl1pPr>
          </a:lstStyle>
          <a:p>
            <a:pPr>
              <a:defRPr/>
            </a:pPr>
            <a:fld id="{35F6A0AB-6B03-4841-8C50-6046AEEE407A}" type="datetime1">
              <a:rPr lang="en-US" altLang="zh-CN" smtClean="0"/>
              <a:t>3/3/23</a:t>
            </a:fld>
            <a:endParaRPr lang="zh-CN" altLang="en-US"/>
          </a:p>
        </p:txBody>
      </p:sp>
      <p:sp>
        <p:nvSpPr>
          <p:cNvPr id="6" name="页脚占位符 5">
            <a:extLst>
              <a:ext uri="{FF2B5EF4-FFF2-40B4-BE49-F238E27FC236}">
                <a16:creationId xmlns:a16="http://schemas.microsoft.com/office/drawing/2014/main" id="{69656756-355E-4345-B1D8-77EFB40E84E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66608ED-B5C6-8143-AA87-BB2CAF00D60A}"/>
              </a:ext>
            </a:extLst>
          </p:cNvPr>
          <p:cNvSpPr>
            <a:spLocks noGrp="1" noChangeArrowheads="1"/>
          </p:cNvSpPr>
          <p:nvPr>
            <p:ph type="sldNum" sz="quarter" idx="12"/>
          </p:nvPr>
        </p:nvSpPr>
        <p:spPr>
          <a:ln/>
        </p:spPr>
        <p:txBody>
          <a:bodyPr/>
          <a:lstStyle>
            <a:lvl1pPr>
              <a:defRPr/>
            </a:lvl1pPr>
          </a:lstStyle>
          <a:p>
            <a:fld id="{4C478631-1D92-BC45-BD06-49E4721BD4E2}" type="slidenum">
              <a:rPr lang="zh-CN" altLang="en-US"/>
              <a:pPr/>
              <a:t>‹#›</a:t>
            </a:fld>
            <a:endParaRPr lang="zh-CN" altLang="en-US"/>
          </a:p>
        </p:txBody>
      </p:sp>
    </p:spTree>
    <p:extLst>
      <p:ext uri="{BB962C8B-B14F-4D97-AF65-F5344CB8AC3E}">
        <p14:creationId xmlns:p14="http://schemas.microsoft.com/office/powerpoint/2010/main" val="187033544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32415AD0-EAB0-134E-8B12-BB394CC0BDEC}"/>
              </a:ext>
            </a:extLst>
          </p:cNvPr>
          <p:cNvSpPr>
            <a:spLocks noGrp="1" noChangeArrowheads="1"/>
          </p:cNvSpPr>
          <p:nvPr>
            <p:ph type="dt" sz="half" idx="10"/>
          </p:nvPr>
        </p:nvSpPr>
        <p:spPr>
          <a:ln/>
        </p:spPr>
        <p:txBody>
          <a:bodyPr/>
          <a:lstStyle>
            <a:lvl1pPr>
              <a:defRPr/>
            </a:lvl1pPr>
          </a:lstStyle>
          <a:p>
            <a:pPr>
              <a:defRPr/>
            </a:pPr>
            <a:fld id="{2EF35280-DFCF-5445-8524-BA260841C441}" type="datetime1">
              <a:rPr lang="en-US" altLang="zh-CN" smtClean="0"/>
              <a:t>3/3/23</a:t>
            </a:fld>
            <a:endParaRPr lang="zh-CN" altLang="en-US"/>
          </a:p>
        </p:txBody>
      </p:sp>
      <p:sp>
        <p:nvSpPr>
          <p:cNvPr id="8" name="页脚占位符 5">
            <a:extLst>
              <a:ext uri="{FF2B5EF4-FFF2-40B4-BE49-F238E27FC236}">
                <a16:creationId xmlns:a16="http://schemas.microsoft.com/office/drawing/2014/main" id="{20BFD098-6957-8B44-B3CB-6A7498E6CE8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0292B5B1-8324-2E4E-AA37-9ED1B57B2B94}"/>
              </a:ext>
            </a:extLst>
          </p:cNvPr>
          <p:cNvSpPr>
            <a:spLocks noGrp="1" noChangeArrowheads="1"/>
          </p:cNvSpPr>
          <p:nvPr>
            <p:ph type="sldNum" sz="quarter" idx="12"/>
          </p:nvPr>
        </p:nvSpPr>
        <p:spPr>
          <a:ln/>
        </p:spPr>
        <p:txBody>
          <a:bodyPr/>
          <a:lstStyle>
            <a:lvl1pPr>
              <a:defRPr/>
            </a:lvl1pPr>
          </a:lstStyle>
          <a:p>
            <a:fld id="{C5A4351C-0A12-CF46-A04D-DFF08B6A9F44}" type="slidenum">
              <a:rPr lang="zh-CN" altLang="en-US"/>
              <a:pPr/>
              <a:t>‹#›</a:t>
            </a:fld>
            <a:endParaRPr lang="zh-CN" altLang="en-US"/>
          </a:p>
        </p:txBody>
      </p:sp>
    </p:spTree>
    <p:extLst>
      <p:ext uri="{BB962C8B-B14F-4D97-AF65-F5344CB8AC3E}">
        <p14:creationId xmlns:p14="http://schemas.microsoft.com/office/powerpoint/2010/main" val="109257754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0E96D74E-8749-EC4D-8ACC-7663EFEBBB74}"/>
              </a:ext>
            </a:extLst>
          </p:cNvPr>
          <p:cNvSpPr>
            <a:spLocks noGrp="1" noChangeArrowheads="1"/>
          </p:cNvSpPr>
          <p:nvPr>
            <p:ph type="dt" sz="half" idx="10"/>
          </p:nvPr>
        </p:nvSpPr>
        <p:spPr>
          <a:ln/>
        </p:spPr>
        <p:txBody>
          <a:bodyPr/>
          <a:lstStyle>
            <a:lvl1pPr>
              <a:defRPr/>
            </a:lvl1pPr>
          </a:lstStyle>
          <a:p>
            <a:pPr>
              <a:defRPr/>
            </a:pPr>
            <a:fld id="{A9B1AFAD-E1ED-F846-BB1E-3A14427F4236}" type="datetime1">
              <a:rPr lang="en-US" altLang="zh-CN" smtClean="0"/>
              <a:t>3/3/23</a:t>
            </a:fld>
            <a:endParaRPr lang="zh-CN" altLang="en-US"/>
          </a:p>
        </p:txBody>
      </p:sp>
      <p:sp>
        <p:nvSpPr>
          <p:cNvPr id="4" name="页脚占位符 5">
            <a:extLst>
              <a:ext uri="{FF2B5EF4-FFF2-40B4-BE49-F238E27FC236}">
                <a16:creationId xmlns:a16="http://schemas.microsoft.com/office/drawing/2014/main" id="{E3A55F1F-285B-964B-94A3-E76350615A1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4F6092DF-27C1-3848-81E8-AEB45A429368}"/>
              </a:ext>
            </a:extLst>
          </p:cNvPr>
          <p:cNvSpPr>
            <a:spLocks noGrp="1" noChangeArrowheads="1"/>
          </p:cNvSpPr>
          <p:nvPr>
            <p:ph type="sldNum" sz="quarter" idx="12"/>
          </p:nvPr>
        </p:nvSpPr>
        <p:spPr>
          <a:ln/>
        </p:spPr>
        <p:txBody>
          <a:bodyPr/>
          <a:lstStyle>
            <a:lvl1pPr>
              <a:defRPr/>
            </a:lvl1pPr>
          </a:lstStyle>
          <a:p>
            <a:fld id="{A4617E54-B653-DD4A-8876-8055C1DFE309}" type="slidenum">
              <a:rPr lang="zh-CN" altLang="en-US"/>
              <a:pPr/>
              <a:t>‹#›</a:t>
            </a:fld>
            <a:endParaRPr lang="zh-CN" altLang="en-US"/>
          </a:p>
        </p:txBody>
      </p:sp>
    </p:spTree>
    <p:extLst>
      <p:ext uri="{BB962C8B-B14F-4D97-AF65-F5344CB8AC3E}">
        <p14:creationId xmlns:p14="http://schemas.microsoft.com/office/powerpoint/2010/main" val="66211002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A9DFB865-20C9-8C42-92AB-D1B775ACD78E}"/>
              </a:ext>
            </a:extLst>
          </p:cNvPr>
          <p:cNvSpPr>
            <a:spLocks noGrp="1" noChangeArrowheads="1"/>
          </p:cNvSpPr>
          <p:nvPr>
            <p:ph type="dt" sz="half" idx="10"/>
          </p:nvPr>
        </p:nvSpPr>
        <p:spPr>
          <a:ln/>
        </p:spPr>
        <p:txBody>
          <a:bodyPr/>
          <a:lstStyle>
            <a:lvl1pPr>
              <a:defRPr/>
            </a:lvl1pPr>
          </a:lstStyle>
          <a:p>
            <a:pPr>
              <a:defRPr/>
            </a:pPr>
            <a:fld id="{D5D41A2B-E87D-4141-9E1F-B54530408C72}" type="datetime1">
              <a:rPr lang="en-US" altLang="zh-CN" smtClean="0"/>
              <a:t>3/3/23</a:t>
            </a:fld>
            <a:endParaRPr lang="zh-CN" altLang="en-US"/>
          </a:p>
        </p:txBody>
      </p:sp>
      <p:sp>
        <p:nvSpPr>
          <p:cNvPr id="3" name="页脚占位符 5">
            <a:extLst>
              <a:ext uri="{FF2B5EF4-FFF2-40B4-BE49-F238E27FC236}">
                <a16:creationId xmlns:a16="http://schemas.microsoft.com/office/drawing/2014/main" id="{46E00CBA-9CA8-464E-8188-7A33B8125E4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3F2C6657-ADC3-8B40-B65E-3EE27236FB45}"/>
              </a:ext>
            </a:extLst>
          </p:cNvPr>
          <p:cNvSpPr>
            <a:spLocks noGrp="1" noChangeArrowheads="1"/>
          </p:cNvSpPr>
          <p:nvPr>
            <p:ph type="sldNum" sz="quarter" idx="12"/>
          </p:nvPr>
        </p:nvSpPr>
        <p:spPr>
          <a:ln/>
        </p:spPr>
        <p:txBody>
          <a:bodyPr/>
          <a:lstStyle>
            <a:lvl1pPr>
              <a:defRPr/>
            </a:lvl1pPr>
          </a:lstStyle>
          <a:p>
            <a:fld id="{8FABFF3D-9371-444D-9D12-7ED5C1FDE82D}" type="slidenum">
              <a:rPr lang="zh-CN" altLang="en-US"/>
              <a:pPr/>
              <a:t>‹#›</a:t>
            </a:fld>
            <a:endParaRPr lang="zh-CN" altLang="en-US"/>
          </a:p>
        </p:txBody>
      </p:sp>
    </p:spTree>
    <p:extLst>
      <p:ext uri="{BB962C8B-B14F-4D97-AF65-F5344CB8AC3E}">
        <p14:creationId xmlns:p14="http://schemas.microsoft.com/office/powerpoint/2010/main" val="262575093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15E7DDC-6AF3-2A45-99F6-13C6B2747744}"/>
              </a:ext>
            </a:extLst>
          </p:cNvPr>
          <p:cNvSpPr>
            <a:spLocks noGrp="1" noChangeArrowheads="1"/>
          </p:cNvSpPr>
          <p:nvPr>
            <p:ph type="dt" sz="half" idx="10"/>
          </p:nvPr>
        </p:nvSpPr>
        <p:spPr>
          <a:ln/>
        </p:spPr>
        <p:txBody>
          <a:bodyPr/>
          <a:lstStyle>
            <a:lvl1pPr>
              <a:defRPr/>
            </a:lvl1pPr>
          </a:lstStyle>
          <a:p>
            <a:pPr>
              <a:defRPr/>
            </a:pPr>
            <a:fld id="{B584337F-D679-604D-BF25-1222E50C84C3}" type="datetime1">
              <a:rPr lang="en-US" altLang="zh-CN" smtClean="0"/>
              <a:t>3/3/23</a:t>
            </a:fld>
            <a:endParaRPr lang="zh-CN" altLang="en-US"/>
          </a:p>
        </p:txBody>
      </p:sp>
      <p:sp>
        <p:nvSpPr>
          <p:cNvPr id="6" name="页脚占位符 5">
            <a:extLst>
              <a:ext uri="{FF2B5EF4-FFF2-40B4-BE49-F238E27FC236}">
                <a16:creationId xmlns:a16="http://schemas.microsoft.com/office/drawing/2014/main" id="{0B6C8E90-1A75-7E45-8173-27351ECD879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1B5CADC-E6EE-EE49-9895-C461CFB3A474}"/>
              </a:ext>
            </a:extLst>
          </p:cNvPr>
          <p:cNvSpPr>
            <a:spLocks noGrp="1" noChangeArrowheads="1"/>
          </p:cNvSpPr>
          <p:nvPr>
            <p:ph type="sldNum" sz="quarter" idx="12"/>
          </p:nvPr>
        </p:nvSpPr>
        <p:spPr>
          <a:ln/>
        </p:spPr>
        <p:txBody>
          <a:bodyPr/>
          <a:lstStyle>
            <a:lvl1pPr>
              <a:defRPr/>
            </a:lvl1pPr>
          </a:lstStyle>
          <a:p>
            <a:fld id="{48CACDB7-5677-BD49-B656-753E25C7E53C}" type="slidenum">
              <a:rPr lang="zh-CN" altLang="en-US"/>
              <a:pPr/>
              <a:t>‹#›</a:t>
            </a:fld>
            <a:endParaRPr lang="zh-CN" altLang="en-US"/>
          </a:p>
        </p:txBody>
      </p:sp>
    </p:spTree>
    <p:extLst>
      <p:ext uri="{BB962C8B-B14F-4D97-AF65-F5344CB8AC3E}">
        <p14:creationId xmlns:p14="http://schemas.microsoft.com/office/powerpoint/2010/main" val="23770910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30F2C7B-0758-3A47-BB86-4E5FFD0E57A8}"/>
              </a:ext>
            </a:extLst>
          </p:cNvPr>
          <p:cNvSpPr>
            <a:spLocks noGrp="1" noChangeArrowheads="1"/>
          </p:cNvSpPr>
          <p:nvPr>
            <p:ph type="dt" sz="half" idx="10"/>
          </p:nvPr>
        </p:nvSpPr>
        <p:spPr>
          <a:ln/>
        </p:spPr>
        <p:txBody>
          <a:bodyPr/>
          <a:lstStyle>
            <a:lvl1pPr>
              <a:defRPr/>
            </a:lvl1pPr>
          </a:lstStyle>
          <a:p>
            <a:pPr>
              <a:defRPr/>
            </a:pPr>
            <a:fld id="{47AAD2DC-7628-BA4D-91DF-236AA3B62F83}" type="datetime1">
              <a:rPr lang="en-US" altLang="zh-CN" smtClean="0"/>
              <a:t>3/3/23</a:t>
            </a:fld>
            <a:endParaRPr lang="zh-CN" altLang="en-US"/>
          </a:p>
        </p:txBody>
      </p:sp>
      <p:sp>
        <p:nvSpPr>
          <p:cNvPr id="6" name="页脚占位符 5">
            <a:extLst>
              <a:ext uri="{FF2B5EF4-FFF2-40B4-BE49-F238E27FC236}">
                <a16:creationId xmlns:a16="http://schemas.microsoft.com/office/drawing/2014/main" id="{4636869A-8AE0-4C4C-AF49-D0E28126B0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E75BB5FF-0FCB-8B49-984C-AB858B0A8FDA}"/>
              </a:ext>
            </a:extLst>
          </p:cNvPr>
          <p:cNvSpPr>
            <a:spLocks noGrp="1" noChangeArrowheads="1"/>
          </p:cNvSpPr>
          <p:nvPr>
            <p:ph type="sldNum" sz="quarter" idx="12"/>
          </p:nvPr>
        </p:nvSpPr>
        <p:spPr>
          <a:ln/>
        </p:spPr>
        <p:txBody>
          <a:bodyPr/>
          <a:lstStyle>
            <a:lvl1pPr>
              <a:defRPr/>
            </a:lvl1pPr>
          </a:lstStyle>
          <a:p>
            <a:fld id="{B32D3B05-56E4-8949-A3F8-6707964F9ED8}" type="slidenum">
              <a:rPr lang="zh-CN" altLang="en-US"/>
              <a:pPr/>
              <a:t>‹#›</a:t>
            </a:fld>
            <a:endParaRPr lang="zh-CN" altLang="en-US"/>
          </a:p>
        </p:txBody>
      </p:sp>
    </p:spTree>
    <p:extLst>
      <p:ext uri="{BB962C8B-B14F-4D97-AF65-F5344CB8AC3E}">
        <p14:creationId xmlns:p14="http://schemas.microsoft.com/office/powerpoint/2010/main" val="202737815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64EC367A-8073-B247-9828-38920D275567}"/>
              </a:ext>
            </a:extLst>
          </p:cNvPr>
          <p:cNvSpPr>
            <a:spLocks noGrp="1" noChangeArrowheads="1"/>
          </p:cNvSpPr>
          <p:nvPr>
            <p:ph type="dt" sz="half" idx="10"/>
          </p:nvPr>
        </p:nvSpPr>
        <p:spPr>
          <a:ln/>
        </p:spPr>
        <p:txBody>
          <a:bodyPr/>
          <a:lstStyle>
            <a:lvl1pPr>
              <a:defRPr/>
            </a:lvl1pPr>
          </a:lstStyle>
          <a:p>
            <a:pPr>
              <a:defRPr/>
            </a:pPr>
            <a:fld id="{1C558E28-F4AB-E046-BFF0-E95E04C9ED4C}" type="datetime1">
              <a:rPr lang="en-US" altLang="zh-CN" smtClean="0"/>
              <a:t>3/3/23</a:t>
            </a:fld>
            <a:endParaRPr lang="zh-CN" altLang="en-US"/>
          </a:p>
        </p:txBody>
      </p:sp>
      <p:sp>
        <p:nvSpPr>
          <p:cNvPr id="5" name="页脚占位符 5">
            <a:extLst>
              <a:ext uri="{FF2B5EF4-FFF2-40B4-BE49-F238E27FC236}">
                <a16:creationId xmlns:a16="http://schemas.microsoft.com/office/drawing/2014/main" id="{1C5258AC-2B32-F74C-BDF8-35C0214B08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BD99E122-FDF6-4C43-9566-ED799B9D3546}"/>
              </a:ext>
            </a:extLst>
          </p:cNvPr>
          <p:cNvSpPr>
            <a:spLocks noGrp="1" noChangeArrowheads="1"/>
          </p:cNvSpPr>
          <p:nvPr>
            <p:ph type="sldNum" sz="quarter" idx="12"/>
          </p:nvPr>
        </p:nvSpPr>
        <p:spPr>
          <a:ln/>
        </p:spPr>
        <p:txBody>
          <a:bodyPr/>
          <a:lstStyle>
            <a:lvl1pPr>
              <a:defRPr/>
            </a:lvl1pPr>
          </a:lstStyle>
          <a:p>
            <a:fld id="{3C48F664-FF76-744A-877E-2F4AF717EA00}" type="slidenum">
              <a:rPr lang="zh-CN" altLang="en-US"/>
              <a:pPr/>
              <a:t>‹#›</a:t>
            </a:fld>
            <a:endParaRPr lang="zh-CN" altLang="en-US"/>
          </a:p>
        </p:txBody>
      </p:sp>
    </p:spTree>
    <p:extLst>
      <p:ext uri="{BB962C8B-B14F-4D97-AF65-F5344CB8AC3E}">
        <p14:creationId xmlns:p14="http://schemas.microsoft.com/office/powerpoint/2010/main" val="12265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theme" Target="../theme/theme10.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9.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theme" Target="../theme/theme11.xml"/><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30.xml"/><Relationship Id="rId3" Type="http://schemas.openxmlformats.org/officeDocument/2006/relationships/slideLayout" Target="../slideLayouts/slideLayout125.xml"/><Relationship Id="rId7" Type="http://schemas.openxmlformats.org/officeDocument/2006/relationships/slideLayout" Target="../slideLayouts/slideLayout129.xml"/><Relationship Id="rId12" Type="http://schemas.openxmlformats.org/officeDocument/2006/relationships/theme" Target="../theme/theme12.xml"/><Relationship Id="rId2" Type="http://schemas.openxmlformats.org/officeDocument/2006/relationships/slideLayout" Target="../slideLayouts/slideLayout124.xml"/><Relationship Id="rId1" Type="http://schemas.openxmlformats.org/officeDocument/2006/relationships/slideLayout" Target="../slideLayouts/slideLayout123.xml"/><Relationship Id="rId6" Type="http://schemas.openxmlformats.org/officeDocument/2006/relationships/slideLayout" Target="../slideLayouts/slideLayout128.xml"/><Relationship Id="rId11" Type="http://schemas.openxmlformats.org/officeDocument/2006/relationships/slideLayout" Target="../slideLayouts/slideLayout133.xml"/><Relationship Id="rId5" Type="http://schemas.openxmlformats.org/officeDocument/2006/relationships/slideLayout" Target="../slideLayouts/slideLayout127.xml"/><Relationship Id="rId10" Type="http://schemas.openxmlformats.org/officeDocument/2006/relationships/slideLayout" Target="../slideLayouts/slideLayout132.xml"/><Relationship Id="rId4" Type="http://schemas.openxmlformats.org/officeDocument/2006/relationships/slideLayout" Target="../slideLayouts/slideLayout126.xml"/><Relationship Id="rId9"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theme" Target="../theme/theme8.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7.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theme" Target="../theme/theme9.xml"/><Relationship Id="rId2" Type="http://schemas.openxmlformats.org/officeDocument/2006/relationships/slideLayout" Target="../slideLayouts/slideLayout91.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0" Type="http://schemas.openxmlformats.org/officeDocument/2006/relationships/slideLayout" Target="../slideLayouts/slideLayout99.xml"/><Relationship Id="rId4" Type="http://schemas.openxmlformats.org/officeDocument/2006/relationships/slideLayout" Target="../slideLayouts/slideLayout93.xml"/><Relationship Id="rId9"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A81F82B4-32FE-7A42-8B13-64E89813584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7" name="文本占位符 2">
            <a:extLst>
              <a:ext uri="{FF2B5EF4-FFF2-40B4-BE49-F238E27FC236}">
                <a16:creationId xmlns:a16="http://schemas.microsoft.com/office/drawing/2014/main" id="{E60A429E-0FE6-D24E-B102-CD1D1CB25A3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8" name="日期占位符 3">
            <a:extLst>
              <a:ext uri="{FF2B5EF4-FFF2-40B4-BE49-F238E27FC236}">
                <a16:creationId xmlns:a16="http://schemas.microsoft.com/office/drawing/2014/main" id="{9CFE4460-83AD-774E-B35F-9DF085920E26}"/>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E2D45FE0-737B-324C-8FF3-137AB996407F}" type="datetime1">
              <a:rPr lang="en-US" altLang="zh-CN" smtClean="0"/>
              <a:t>3/3/23</a:t>
            </a:fld>
            <a:endParaRPr lang="zh-CN" altLang="en-US"/>
          </a:p>
        </p:txBody>
      </p:sp>
      <p:sp>
        <p:nvSpPr>
          <p:cNvPr id="1029" name="页脚占位符 4">
            <a:extLst>
              <a:ext uri="{FF2B5EF4-FFF2-40B4-BE49-F238E27FC236}">
                <a16:creationId xmlns:a16="http://schemas.microsoft.com/office/drawing/2014/main" id="{0F079360-214E-4146-9734-138127D5A3D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1030" name="灯片编号占位符 5">
            <a:extLst>
              <a:ext uri="{FF2B5EF4-FFF2-40B4-BE49-F238E27FC236}">
                <a16:creationId xmlns:a16="http://schemas.microsoft.com/office/drawing/2014/main" id="{D1436D63-9E75-9C44-8739-CC5375CC87B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E97BFAA1-03A2-D24B-BD4D-A2FFB711F831}"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4016" r:id="rId8"/>
    <p:sldLayoutId id="2147483880" r:id="rId9"/>
    <p:sldLayoutId id="2147483881" r:id="rId10"/>
    <p:sldLayoutId id="2147483882" r:id="rId11"/>
    <p:sldLayoutId id="2147483883" r:id="rId12"/>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1266" name="标题占位符 1">
            <a:extLst>
              <a:ext uri="{FF2B5EF4-FFF2-40B4-BE49-F238E27FC236}">
                <a16:creationId xmlns:a16="http://schemas.microsoft.com/office/drawing/2014/main" id="{F9435D4F-5A56-9D4D-B34D-80D81AB72A3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1267" name="文本占位符 2">
            <a:extLst>
              <a:ext uri="{FF2B5EF4-FFF2-40B4-BE49-F238E27FC236}">
                <a16:creationId xmlns:a16="http://schemas.microsoft.com/office/drawing/2014/main" id="{C9EDBBBC-E153-B644-80BA-B8A4840F4893}"/>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2292" name="日期占位符 4">
            <a:extLst>
              <a:ext uri="{FF2B5EF4-FFF2-40B4-BE49-F238E27FC236}">
                <a16:creationId xmlns:a16="http://schemas.microsoft.com/office/drawing/2014/main" id="{8BCB2381-D650-8243-9021-5C930D79466F}"/>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5D6AAFF-4B67-AA4D-B1D4-25492C4BF8C5}" type="datetime1">
              <a:rPr lang="en-US" altLang="zh-CN" smtClean="0"/>
              <a:t>3/3/23</a:t>
            </a:fld>
            <a:endParaRPr lang="zh-CN" altLang="en-US"/>
          </a:p>
        </p:txBody>
      </p:sp>
      <p:sp>
        <p:nvSpPr>
          <p:cNvPr id="12293" name="页脚占位符 5">
            <a:extLst>
              <a:ext uri="{FF2B5EF4-FFF2-40B4-BE49-F238E27FC236}">
                <a16:creationId xmlns:a16="http://schemas.microsoft.com/office/drawing/2014/main" id="{F2080B5A-3271-524A-B786-E2B9BDC777B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2294" name="灯片编号占位符 6">
            <a:extLst>
              <a:ext uri="{FF2B5EF4-FFF2-40B4-BE49-F238E27FC236}">
                <a16:creationId xmlns:a16="http://schemas.microsoft.com/office/drawing/2014/main" id="{F8A72A9C-4E6A-9646-AA88-3E1935E5C7FF}"/>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24B14E7C-9C28-7542-97A2-845AAFADDAD9}"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2290" name="标题占位符 1">
            <a:extLst>
              <a:ext uri="{FF2B5EF4-FFF2-40B4-BE49-F238E27FC236}">
                <a16:creationId xmlns:a16="http://schemas.microsoft.com/office/drawing/2014/main" id="{CDE59A38-F304-9943-A1E5-57C8F6E1061E}"/>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2291" name="文本占位符 2">
            <a:extLst>
              <a:ext uri="{FF2B5EF4-FFF2-40B4-BE49-F238E27FC236}">
                <a16:creationId xmlns:a16="http://schemas.microsoft.com/office/drawing/2014/main" id="{C353A8B4-C073-1C4A-9F01-F5CBB0ECC6B8}"/>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3316" name="日期占位符 3">
            <a:extLst>
              <a:ext uri="{FF2B5EF4-FFF2-40B4-BE49-F238E27FC236}">
                <a16:creationId xmlns:a16="http://schemas.microsoft.com/office/drawing/2014/main" id="{15A95132-2838-4B4C-997B-51374887EC3D}"/>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061F2FC-2D4E-3848-AE0F-BC3FCDD1F8BC}" type="datetime1">
              <a:rPr lang="en-US" altLang="zh-CN" smtClean="0"/>
              <a:t>3/3/23</a:t>
            </a:fld>
            <a:endParaRPr lang="zh-CN" altLang="en-US"/>
          </a:p>
        </p:txBody>
      </p:sp>
      <p:sp>
        <p:nvSpPr>
          <p:cNvPr id="13317" name="页脚占位符 4">
            <a:extLst>
              <a:ext uri="{FF2B5EF4-FFF2-40B4-BE49-F238E27FC236}">
                <a16:creationId xmlns:a16="http://schemas.microsoft.com/office/drawing/2014/main" id="{3235B2C4-99D0-C243-9D45-A464327A2A8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3318" name="灯片编号占位符 5">
            <a:extLst>
              <a:ext uri="{FF2B5EF4-FFF2-40B4-BE49-F238E27FC236}">
                <a16:creationId xmlns:a16="http://schemas.microsoft.com/office/drawing/2014/main" id="{4732A8E2-C4EA-0649-A004-0D91EAD4E53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67B9270-FB19-504F-9CBB-063EA9D0221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3314" name="标题占位符 1">
            <a:extLst>
              <a:ext uri="{FF2B5EF4-FFF2-40B4-BE49-F238E27FC236}">
                <a16:creationId xmlns:a16="http://schemas.microsoft.com/office/drawing/2014/main" id="{1541D005-63C6-ED4C-BF5F-4417DCE40E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3315" name="文本占位符 2">
            <a:extLst>
              <a:ext uri="{FF2B5EF4-FFF2-40B4-BE49-F238E27FC236}">
                <a16:creationId xmlns:a16="http://schemas.microsoft.com/office/drawing/2014/main" id="{0677813F-82C6-AE4E-A997-81D8359E49E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4340" name="日期占位符 3">
            <a:extLst>
              <a:ext uri="{FF2B5EF4-FFF2-40B4-BE49-F238E27FC236}">
                <a16:creationId xmlns:a16="http://schemas.microsoft.com/office/drawing/2014/main" id="{BA5E79D1-9796-024B-B7C4-9D18A429E5C0}"/>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51464651-B749-524F-8463-6AEFDB8520F5}" type="datetime1">
              <a:rPr lang="en-US" altLang="zh-CN" smtClean="0"/>
              <a:t>3/3/23</a:t>
            </a:fld>
            <a:endParaRPr lang="zh-CN" altLang="en-US"/>
          </a:p>
        </p:txBody>
      </p:sp>
      <p:sp>
        <p:nvSpPr>
          <p:cNvPr id="14341" name="页脚占位符 4">
            <a:extLst>
              <a:ext uri="{FF2B5EF4-FFF2-40B4-BE49-F238E27FC236}">
                <a16:creationId xmlns:a16="http://schemas.microsoft.com/office/drawing/2014/main" id="{0A06EE6B-FA72-6F4D-B91D-0764D0830E6A}"/>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4342" name="灯片编号占位符 5">
            <a:extLst>
              <a:ext uri="{FF2B5EF4-FFF2-40B4-BE49-F238E27FC236}">
                <a16:creationId xmlns:a16="http://schemas.microsoft.com/office/drawing/2014/main" id="{3E21F4AC-99B4-0548-9B60-EE62E7F796CB}"/>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5592001-2674-AF40-BB1B-6DFCD4DA2D3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标题占位符 1">
            <a:extLst>
              <a:ext uri="{FF2B5EF4-FFF2-40B4-BE49-F238E27FC236}">
                <a16:creationId xmlns:a16="http://schemas.microsoft.com/office/drawing/2014/main" id="{0FF2E636-9146-704C-A66E-7CAF9BD8D121}"/>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2051" name="文本占位符 2">
            <a:extLst>
              <a:ext uri="{FF2B5EF4-FFF2-40B4-BE49-F238E27FC236}">
                <a16:creationId xmlns:a16="http://schemas.microsoft.com/office/drawing/2014/main" id="{0AA42C9A-D3FD-A74B-8B4F-2E88E4DB669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3076" name="日期占位符 3">
            <a:extLst>
              <a:ext uri="{FF2B5EF4-FFF2-40B4-BE49-F238E27FC236}">
                <a16:creationId xmlns:a16="http://schemas.microsoft.com/office/drawing/2014/main" id="{57A23A45-E957-094D-8C70-12FEE859705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7CF408F2-7209-D848-89C9-BD0FAF9BBB0C}" type="datetime1">
              <a:rPr lang="en-US" altLang="zh-CN" smtClean="0"/>
              <a:t>3/3/23</a:t>
            </a:fld>
            <a:endParaRPr lang="zh-CN" altLang="en-US"/>
          </a:p>
        </p:txBody>
      </p:sp>
      <p:sp>
        <p:nvSpPr>
          <p:cNvPr id="3077" name="页脚占位符 4">
            <a:extLst>
              <a:ext uri="{FF2B5EF4-FFF2-40B4-BE49-F238E27FC236}">
                <a16:creationId xmlns:a16="http://schemas.microsoft.com/office/drawing/2014/main" id="{40873384-8D92-C642-85B4-BA8EEF0CDAC9}"/>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3078" name="灯片编号占位符 5">
            <a:extLst>
              <a:ext uri="{FF2B5EF4-FFF2-40B4-BE49-F238E27FC236}">
                <a16:creationId xmlns:a16="http://schemas.microsoft.com/office/drawing/2014/main" id="{62D143B7-51DE-2548-BB4D-644A054514B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33BDDD14-5B14-2A49-ABFE-03DC3EE3D173}"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标题占位符 1">
            <a:extLst>
              <a:ext uri="{FF2B5EF4-FFF2-40B4-BE49-F238E27FC236}">
                <a16:creationId xmlns:a16="http://schemas.microsoft.com/office/drawing/2014/main" id="{56E96C67-97B7-9543-AF17-97973D16644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3075" name="文本占位符 2">
            <a:extLst>
              <a:ext uri="{FF2B5EF4-FFF2-40B4-BE49-F238E27FC236}">
                <a16:creationId xmlns:a16="http://schemas.microsoft.com/office/drawing/2014/main" id="{51D514AF-B11D-BF45-878A-5070BE341A8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4100" name="日期占位符 3">
            <a:extLst>
              <a:ext uri="{FF2B5EF4-FFF2-40B4-BE49-F238E27FC236}">
                <a16:creationId xmlns:a16="http://schemas.microsoft.com/office/drawing/2014/main" id="{59257AEB-64D3-A743-A8D1-A31B5975F77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093B16AA-7C52-3E49-B4C7-ECF71AEFF9BC}" type="datetime1">
              <a:rPr lang="en-US" altLang="zh-CN" smtClean="0"/>
              <a:t>3/3/23</a:t>
            </a:fld>
            <a:endParaRPr lang="zh-CN" altLang="en-US"/>
          </a:p>
        </p:txBody>
      </p:sp>
      <p:sp>
        <p:nvSpPr>
          <p:cNvPr id="4101" name="页脚占位符 4">
            <a:extLst>
              <a:ext uri="{FF2B5EF4-FFF2-40B4-BE49-F238E27FC236}">
                <a16:creationId xmlns:a16="http://schemas.microsoft.com/office/drawing/2014/main" id="{6607F4E1-91C3-3145-AC01-6AB69FAF24E8}"/>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4102" name="灯片编号占位符 5">
            <a:extLst>
              <a:ext uri="{FF2B5EF4-FFF2-40B4-BE49-F238E27FC236}">
                <a16:creationId xmlns:a16="http://schemas.microsoft.com/office/drawing/2014/main" id="{3EA6EE20-3FF3-004D-BBB9-5147101D0C0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CFDFE53-963A-D64F-B99A-D26DE7179254}"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2" name="标题占位符 1">
            <a:extLst>
              <a:ext uri="{FF2B5EF4-FFF2-40B4-BE49-F238E27FC236}">
                <a16:creationId xmlns:a16="http://schemas.microsoft.com/office/drawing/2014/main" id="{CE38719D-11AC-EC49-B0D3-ECCA085AF4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5123" name="文本占位符 2">
            <a:extLst>
              <a:ext uri="{FF2B5EF4-FFF2-40B4-BE49-F238E27FC236}">
                <a16:creationId xmlns:a16="http://schemas.microsoft.com/office/drawing/2014/main" id="{8432B496-E2EA-EA47-8FE7-AED9D0CEB1A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6148" name="日期占位符 3">
            <a:extLst>
              <a:ext uri="{FF2B5EF4-FFF2-40B4-BE49-F238E27FC236}">
                <a16:creationId xmlns:a16="http://schemas.microsoft.com/office/drawing/2014/main" id="{7A9DA11A-0761-CB47-8D00-326C67B081D1}"/>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F0E1953-4845-B042-B2D6-86766336F052}" type="datetime1">
              <a:rPr lang="en-US" altLang="zh-CN" smtClean="0"/>
              <a:t>3/3/23</a:t>
            </a:fld>
            <a:endParaRPr lang="zh-CN" altLang="en-US"/>
          </a:p>
        </p:txBody>
      </p:sp>
      <p:sp>
        <p:nvSpPr>
          <p:cNvPr id="6149" name="页脚占位符 4">
            <a:extLst>
              <a:ext uri="{FF2B5EF4-FFF2-40B4-BE49-F238E27FC236}">
                <a16:creationId xmlns:a16="http://schemas.microsoft.com/office/drawing/2014/main" id="{703ADFD2-24C8-DC4D-B3E5-19B45151DD2E}"/>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6150" name="灯片编号占位符 5">
            <a:extLst>
              <a:ext uri="{FF2B5EF4-FFF2-40B4-BE49-F238E27FC236}">
                <a16:creationId xmlns:a16="http://schemas.microsoft.com/office/drawing/2014/main" id="{EACF2188-441A-E44F-A729-E7AD398E7C4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4407FB97-D7C6-594F-B593-B3AF08C3F7D7}"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6146" name="标题占位符 1">
            <a:extLst>
              <a:ext uri="{FF2B5EF4-FFF2-40B4-BE49-F238E27FC236}">
                <a16:creationId xmlns:a16="http://schemas.microsoft.com/office/drawing/2014/main" id="{767CF42A-6C9E-964C-9327-7A4976EE4170}"/>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6147" name="文本占位符 2">
            <a:extLst>
              <a:ext uri="{FF2B5EF4-FFF2-40B4-BE49-F238E27FC236}">
                <a16:creationId xmlns:a16="http://schemas.microsoft.com/office/drawing/2014/main" id="{E6DE13C5-68F2-B94F-BD23-2D0B9BBC187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7172" name="日期占位符 4">
            <a:extLst>
              <a:ext uri="{FF2B5EF4-FFF2-40B4-BE49-F238E27FC236}">
                <a16:creationId xmlns:a16="http://schemas.microsoft.com/office/drawing/2014/main" id="{91E34804-2F59-B548-A9E1-91B46AD509A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9F499B53-E852-2D43-B7D1-9932AC801380}" type="datetime1">
              <a:rPr lang="en-US" altLang="zh-CN" smtClean="0"/>
              <a:t>3/3/23</a:t>
            </a:fld>
            <a:endParaRPr lang="zh-CN" altLang="en-US"/>
          </a:p>
        </p:txBody>
      </p:sp>
      <p:sp>
        <p:nvSpPr>
          <p:cNvPr id="7173" name="页脚占位符 5">
            <a:extLst>
              <a:ext uri="{FF2B5EF4-FFF2-40B4-BE49-F238E27FC236}">
                <a16:creationId xmlns:a16="http://schemas.microsoft.com/office/drawing/2014/main" id="{D2963AAB-D426-8B48-8EF5-02431D3BE67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7174" name="灯片编号占位符 6">
            <a:extLst>
              <a:ext uri="{FF2B5EF4-FFF2-40B4-BE49-F238E27FC236}">
                <a16:creationId xmlns:a16="http://schemas.microsoft.com/office/drawing/2014/main" id="{6F61ABD9-B287-F440-A2E8-901C620FDFC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5370B83-9545-0042-A9E1-887C7D84EFCB}"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7170" name="标题占位符 1">
            <a:extLst>
              <a:ext uri="{FF2B5EF4-FFF2-40B4-BE49-F238E27FC236}">
                <a16:creationId xmlns:a16="http://schemas.microsoft.com/office/drawing/2014/main" id="{3625AB36-8A07-4D46-9592-C73E552AC4AA}"/>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7171" name="文本占位符 2">
            <a:extLst>
              <a:ext uri="{FF2B5EF4-FFF2-40B4-BE49-F238E27FC236}">
                <a16:creationId xmlns:a16="http://schemas.microsoft.com/office/drawing/2014/main" id="{6B85347D-179B-8E4F-B5DF-9683DEF11064}"/>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8196" name="日期占位符 6">
            <a:extLst>
              <a:ext uri="{FF2B5EF4-FFF2-40B4-BE49-F238E27FC236}">
                <a16:creationId xmlns:a16="http://schemas.microsoft.com/office/drawing/2014/main" id="{D7920216-B6E9-1F48-A8EF-C6CE3D01922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FB107616-535D-4443-B971-3B518F2AA2E2}" type="datetime1">
              <a:rPr lang="en-US" altLang="zh-CN" smtClean="0"/>
              <a:t>3/3/23</a:t>
            </a:fld>
            <a:endParaRPr lang="zh-CN" altLang="en-US"/>
          </a:p>
        </p:txBody>
      </p:sp>
      <p:sp>
        <p:nvSpPr>
          <p:cNvPr id="8197" name="页脚占位符 7">
            <a:extLst>
              <a:ext uri="{FF2B5EF4-FFF2-40B4-BE49-F238E27FC236}">
                <a16:creationId xmlns:a16="http://schemas.microsoft.com/office/drawing/2014/main" id="{617BEA07-8560-BC42-902E-ACED75BEC44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8198" name="灯片编号占位符 8">
            <a:extLst>
              <a:ext uri="{FF2B5EF4-FFF2-40B4-BE49-F238E27FC236}">
                <a16:creationId xmlns:a16="http://schemas.microsoft.com/office/drawing/2014/main" id="{2E07B519-7366-2840-99B2-5638CE0EB235}"/>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452B6A4-F6E8-D24B-9050-6C01209B861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8194" name="标题占位符 1">
            <a:extLst>
              <a:ext uri="{FF2B5EF4-FFF2-40B4-BE49-F238E27FC236}">
                <a16:creationId xmlns:a16="http://schemas.microsoft.com/office/drawing/2014/main" id="{2F3A17D9-45A1-8141-81FF-76CE969BEE9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8195" name="文本占位符 2">
            <a:extLst>
              <a:ext uri="{FF2B5EF4-FFF2-40B4-BE49-F238E27FC236}">
                <a16:creationId xmlns:a16="http://schemas.microsoft.com/office/drawing/2014/main" id="{F5594C88-E756-674F-B105-AB8837B082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9220" name="日期占位符 2">
            <a:extLst>
              <a:ext uri="{FF2B5EF4-FFF2-40B4-BE49-F238E27FC236}">
                <a16:creationId xmlns:a16="http://schemas.microsoft.com/office/drawing/2014/main" id="{733BFC10-4B60-6A4B-A6DD-5B6D8AEAD5F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41A40110-1D86-CF4E-89A4-DB1FEC5CFEEA}" type="datetime1">
              <a:rPr lang="en-US" altLang="zh-CN" smtClean="0"/>
              <a:t>3/3/23</a:t>
            </a:fld>
            <a:endParaRPr lang="zh-CN" altLang="en-US"/>
          </a:p>
        </p:txBody>
      </p:sp>
      <p:sp>
        <p:nvSpPr>
          <p:cNvPr id="9221" name="页脚占位符 3">
            <a:extLst>
              <a:ext uri="{FF2B5EF4-FFF2-40B4-BE49-F238E27FC236}">
                <a16:creationId xmlns:a16="http://schemas.microsoft.com/office/drawing/2014/main" id="{12251798-D779-8C45-87F2-50538C097556}"/>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9222" name="灯片编号占位符 4">
            <a:extLst>
              <a:ext uri="{FF2B5EF4-FFF2-40B4-BE49-F238E27FC236}">
                <a16:creationId xmlns:a16="http://schemas.microsoft.com/office/drawing/2014/main" id="{8921A3C7-26FF-7744-B028-86AA9973CBB8}"/>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2964ED6-EC10-E646-989C-22767AEF586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9218" name="标题占位符 1">
            <a:extLst>
              <a:ext uri="{FF2B5EF4-FFF2-40B4-BE49-F238E27FC236}">
                <a16:creationId xmlns:a16="http://schemas.microsoft.com/office/drawing/2014/main" id="{4A990B60-AE12-F149-B747-7ED9131A1203}"/>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9219" name="文本占位符 2">
            <a:extLst>
              <a:ext uri="{FF2B5EF4-FFF2-40B4-BE49-F238E27FC236}">
                <a16:creationId xmlns:a16="http://schemas.microsoft.com/office/drawing/2014/main" id="{F20BAE9F-B748-EF43-8BC6-D053EE0EF981}"/>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44" name="日期占位符 1">
            <a:extLst>
              <a:ext uri="{FF2B5EF4-FFF2-40B4-BE49-F238E27FC236}">
                <a16:creationId xmlns:a16="http://schemas.microsoft.com/office/drawing/2014/main" id="{66629BD3-EB65-C042-B1FB-86D73BEAFBE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BB7D7B2D-A94C-C849-95D1-18ED73DB0B85}" type="datetime1">
              <a:rPr lang="en-US" altLang="zh-CN" smtClean="0"/>
              <a:t>3/3/23</a:t>
            </a:fld>
            <a:endParaRPr lang="zh-CN" altLang="en-US"/>
          </a:p>
        </p:txBody>
      </p:sp>
      <p:sp>
        <p:nvSpPr>
          <p:cNvPr id="10245" name="页脚占位符 2">
            <a:extLst>
              <a:ext uri="{FF2B5EF4-FFF2-40B4-BE49-F238E27FC236}">
                <a16:creationId xmlns:a16="http://schemas.microsoft.com/office/drawing/2014/main" id="{C5DFDB93-A521-5D4B-A8CC-A90EB9D75524}"/>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0246" name="灯片编号占位符 3">
            <a:extLst>
              <a:ext uri="{FF2B5EF4-FFF2-40B4-BE49-F238E27FC236}">
                <a16:creationId xmlns:a16="http://schemas.microsoft.com/office/drawing/2014/main" id="{24C77451-F8F8-E441-AB68-8EE3E82DF3E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63AE9966-4E86-A34F-A62B-B3051D5D6BD2}"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42" name="标题占位符 1">
            <a:extLst>
              <a:ext uri="{FF2B5EF4-FFF2-40B4-BE49-F238E27FC236}">
                <a16:creationId xmlns:a16="http://schemas.microsoft.com/office/drawing/2014/main" id="{934F9200-D6A0-084E-9028-FE6464BBA2A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43" name="文本占位符 2">
            <a:extLst>
              <a:ext uri="{FF2B5EF4-FFF2-40B4-BE49-F238E27FC236}">
                <a16:creationId xmlns:a16="http://schemas.microsoft.com/office/drawing/2014/main" id="{1FBC6777-0FB2-BE4C-B35B-6AD776B047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1268" name="日期占位符 4">
            <a:extLst>
              <a:ext uri="{FF2B5EF4-FFF2-40B4-BE49-F238E27FC236}">
                <a16:creationId xmlns:a16="http://schemas.microsoft.com/office/drawing/2014/main" id="{81100FCC-5B06-3646-8576-BF00546F6E44}"/>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EB1C76E-04F8-1D43-AFC0-29B5A9686DD1}" type="datetime1">
              <a:rPr lang="en-US" altLang="zh-CN" smtClean="0"/>
              <a:t>3/3/23</a:t>
            </a:fld>
            <a:endParaRPr lang="zh-CN" altLang="en-US"/>
          </a:p>
        </p:txBody>
      </p:sp>
      <p:sp>
        <p:nvSpPr>
          <p:cNvPr id="11269" name="页脚占位符 5">
            <a:extLst>
              <a:ext uri="{FF2B5EF4-FFF2-40B4-BE49-F238E27FC236}">
                <a16:creationId xmlns:a16="http://schemas.microsoft.com/office/drawing/2014/main" id="{4D53BA25-5959-444D-80E3-4C02F55C30A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1270" name="灯片编号占位符 6">
            <a:extLst>
              <a:ext uri="{FF2B5EF4-FFF2-40B4-BE49-F238E27FC236}">
                <a16:creationId xmlns:a16="http://schemas.microsoft.com/office/drawing/2014/main" id="{C847B0E1-9BD4-6C4B-A2C4-21DD7B40996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77E630D0-0E5E-F842-83F1-2819F116D6D5}"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4.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5.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6.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7.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5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49.xml"/><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5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0.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5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36.emf"/><Relationship Id="rId7" Type="http://schemas.openxmlformats.org/officeDocument/2006/relationships/image" Target="../media/image40.png"/><Relationship Id="rId2" Type="http://schemas.openxmlformats.org/officeDocument/2006/relationships/notesSlide" Target="../notesSlides/notesSlide58.xml"/><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65.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59.xml"/><Relationship Id="rId1" Type="http://schemas.openxmlformats.org/officeDocument/2006/relationships/slideLayout" Target="../slideLayouts/slideLayout7.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66.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60.xml"/><Relationship Id="rId1" Type="http://schemas.openxmlformats.org/officeDocument/2006/relationships/slideLayout" Target="../slideLayouts/slideLayout7.xml"/><Relationship Id="rId5" Type="http://schemas.openxmlformats.org/officeDocument/2006/relationships/image" Target="../media/image47.png"/><Relationship Id="rId4" Type="http://schemas.openxmlformats.org/officeDocument/2006/relationships/image" Target="../media/image46.png"/></Relationships>
</file>

<file path=ppt/slides/_rels/slide6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1.xml"/><Relationship Id="rId1" Type="http://schemas.openxmlformats.org/officeDocument/2006/relationships/slideLayout" Target="../slideLayouts/slideLayout7.xml"/><Relationship Id="rId4" Type="http://schemas.openxmlformats.org/officeDocument/2006/relationships/image" Target="../media/image49.png"/></Relationships>
</file>

<file path=ppt/slides/_rels/slide6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ACF4E0-5CC3-D8B7-1D50-B257663339F9}"/>
              </a:ext>
            </a:extLst>
          </p:cNvPr>
          <p:cNvSpPr>
            <a:spLocks noGrp="1"/>
          </p:cNvSpPr>
          <p:nvPr>
            <p:ph type="sldNum" sz="quarter" idx="12"/>
          </p:nvPr>
        </p:nvSpPr>
        <p:spPr/>
        <p:txBody>
          <a:bodyPr/>
          <a:lstStyle/>
          <a:p>
            <a:fld id="{465717F2-DE62-A445-9F03-50055757659A}" type="slidenum">
              <a:rPr lang="zh-CN" altLang="en-US" smtClean="0"/>
              <a:pPr/>
              <a:t>1</a:t>
            </a:fld>
            <a:endParaRPr lang="zh-CN" altLang="en-US"/>
          </a:p>
        </p:txBody>
      </p:sp>
      <p:pic>
        <p:nvPicPr>
          <p:cNvPr id="3" name="Picture 2">
            <a:extLst>
              <a:ext uri="{FF2B5EF4-FFF2-40B4-BE49-F238E27FC236}">
                <a16:creationId xmlns:a16="http://schemas.microsoft.com/office/drawing/2014/main" id="{0DA5B3E5-55AE-E822-3E55-DD524B12CC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1660" y="62967"/>
            <a:ext cx="1705897" cy="1705897"/>
          </a:xfrm>
          <a:prstGeom prst="rect">
            <a:avLst/>
          </a:prstGeom>
        </p:spPr>
      </p:pic>
      <p:pic>
        <p:nvPicPr>
          <p:cNvPr id="4" name="Picture 3">
            <a:extLst>
              <a:ext uri="{FF2B5EF4-FFF2-40B4-BE49-F238E27FC236}">
                <a16:creationId xmlns:a16="http://schemas.microsoft.com/office/drawing/2014/main" id="{49094B83-14C1-6CFC-791B-C8F17F695530}"/>
              </a:ext>
            </a:extLst>
          </p:cNvPr>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282923" y="224400"/>
            <a:ext cx="1383030" cy="1383030"/>
          </a:xfrm>
          <a:prstGeom prst="rect">
            <a:avLst/>
          </a:prstGeom>
        </p:spPr>
      </p:pic>
      <p:sp>
        <p:nvSpPr>
          <p:cNvPr id="5" name="文本框 6">
            <a:extLst>
              <a:ext uri="{FF2B5EF4-FFF2-40B4-BE49-F238E27FC236}">
                <a16:creationId xmlns:a16="http://schemas.microsoft.com/office/drawing/2014/main" id="{9977D4C7-59CA-EB89-3BDA-FEE084D7BA5D}"/>
              </a:ext>
            </a:extLst>
          </p:cNvPr>
          <p:cNvSpPr txBox="1">
            <a:spLocks noChangeArrowheads="1"/>
          </p:cNvSpPr>
          <p:nvPr/>
        </p:nvSpPr>
        <p:spPr bwMode="auto">
          <a:xfrm>
            <a:off x="1" y="2770062"/>
            <a:ext cx="12191999" cy="1069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buFont typeface="Arial" panose="020B0604020202020204" pitchFamily="34" charset="0"/>
              <a:buNone/>
            </a:pPr>
            <a:r>
              <a:rPr lang="zh-CN" altLang="en-US" sz="4800" b="1" dirty="0">
                <a:solidFill>
                  <a:srgbClr val="FFFFFF"/>
                </a:solidFill>
                <a:latin typeface="微软雅黑" panose="020B0503020204020204" pitchFamily="34" charset="-122"/>
                <a:ea typeface="微软雅黑" panose="020B0503020204020204" pitchFamily="34" charset="-122"/>
              </a:rPr>
              <a:t>第二章 词汇分析</a:t>
            </a:r>
            <a:endParaRPr lang="zh-CN" altLang="en-CN" sz="4000" b="1" dirty="0">
              <a:solidFill>
                <a:srgbClr val="FFFFFF"/>
              </a:solidFill>
              <a:latin typeface="微软雅黑" panose="020B0503020204020204" pitchFamily="34" charset="-122"/>
              <a:ea typeface="微软雅黑" panose="020B0503020204020204" pitchFamily="34" charset="-122"/>
            </a:endParaRPr>
          </a:p>
        </p:txBody>
      </p:sp>
      <p:sp>
        <p:nvSpPr>
          <p:cNvPr id="6" name="文本框 7">
            <a:extLst>
              <a:ext uri="{FF2B5EF4-FFF2-40B4-BE49-F238E27FC236}">
                <a16:creationId xmlns:a16="http://schemas.microsoft.com/office/drawing/2014/main" id="{908AF627-CBEB-CBBE-E727-F2F86C731D6C}"/>
              </a:ext>
            </a:extLst>
          </p:cNvPr>
          <p:cNvSpPr txBox="1">
            <a:spLocks noChangeArrowheads="1"/>
          </p:cNvSpPr>
          <p:nvPr/>
        </p:nvSpPr>
        <p:spPr bwMode="auto">
          <a:xfrm>
            <a:off x="1421477" y="4618614"/>
            <a:ext cx="9653844" cy="168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张奇  桂韬  黄萱菁</a:t>
            </a:r>
            <a:endParaRPr lang="en-US" altLang="zh-CN" sz="2800" dirty="0">
              <a:solidFill>
                <a:srgbClr val="FFFFFF"/>
              </a:solidFill>
              <a:latin typeface="Arial" panose="020B0604020202020204" pitchFamily="34" charset="0"/>
              <a:ea typeface="微软雅黑" panose="020B0503020204020204" pitchFamily="34" charset="-122"/>
            </a:endParaRPr>
          </a:p>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复旦大学</a:t>
            </a:r>
          </a:p>
        </p:txBody>
      </p:sp>
      <p:sp>
        <p:nvSpPr>
          <p:cNvPr id="8" name="TextBox 7">
            <a:extLst>
              <a:ext uri="{FF2B5EF4-FFF2-40B4-BE49-F238E27FC236}">
                <a16:creationId xmlns:a16="http://schemas.microsoft.com/office/drawing/2014/main" id="{9A8868A2-47A8-6168-AEF6-83CFF2733E3F}"/>
              </a:ext>
            </a:extLst>
          </p:cNvPr>
          <p:cNvSpPr txBox="1"/>
          <p:nvPr/>
        </p:nvSpPr>
        <p:spPr>
          <a:xfrm>
            <a:off x="3046971" y="1718643"/>
            <a:ext cx="6098058" cy="1069780"/>
          </a:xfrm>
          <a:prstGeom prst="rect">
            <a:avLst/>
          </a:prstGeom>
          <a:noFill/>
        </p:spPr>
        <p:txBody>
          <a:bodyPr wrap="square" anchor="ctr" anchorCtr="0">
            <a:spAutoFit/>
          </a:bodyPr>
          <a:lstStyle/>
          <a:p>
            <a:pPr algn="ctr" eaLnBrk="1" hangingPunct="1">
              <a:lnSpc>
                <a:spcPct val="150000"/>
              </a:lnSpc>
              <a:buFont typeface="Arial" panose="020B0604020202020204" pitchFamily="34" charset="0"/>
              <a:buNone/>
            </a:pPr>
            <a:r>
              <a:rPr lang="zh-CN" altLang="en-CN" sz="4800" b="1" dirty="0">
                <a:solidFill>
                  <a:srgbClr val="FFFFFF"/>
                </a:solidFill>
                <a:latin typeface="微软雅黑" panose="020B0503020204020204" pitchFamily="34" charset="-122"/>
                <a:ea typeface="微软雅黑" panose="020B0503020204020204" pitchFamily="34" charset="-122"/>
              </a:rPr>
              <a:t>自然</a:t>
            </a:r>
            <a:r>
              <a:rPr lang="zh-CN" altLang="en-US" sz="4800" b="1" dirty="0">
                <a:solidFill>
                  <a:srgbClr val="FFFFFF"/>
                </a:solidFill>
                <a:latin typeface="微软雅黑" panose="020B0503020204020204" pitchFamily="34" charset="-122"/>
                <a:ea typeface="微软雅黑" panose="020B0503020204020204" pitchFamily="34" charset="-122"/>
              </a:rPr>
              <a:t>语言处理导论</a:t>
            </a:r>
            <a:endParaRPr lang="en-US" altLang="zh-CN" sz="4800" b="1"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73648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10</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1189443"/>
            <a:ext cx="11195049" cy="581698"/>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名词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Noun</a:t>
            </a:r>
            <a:r>
              <a:rPr lang="zh-CN" altLang="en-US" sz="2800" dirty="0">
                <a:effectLst/>
                <a:latin typeface="Microsoft YaHei" panose="020B0503020204020204" pitchFamily="34" charset="-122"/>
                <a:ea typeface="Microsoft YaHei" panose="020B0503020204020204" pitchFamily="34" charset="-122"/>
              </a:rPr>
              <a:t>）是表示人、物、地点以及抽象概念的一类词。</a:t>
            </a:r>
            <a:endParaRPr lang="en-US" altLang="zh-CN" sz="28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7B1ADF65-3FFE-A574-E698-8F95B51EFBEB}"/>
              </a:ext>
            </a:extLst>
          </p:cNvPr>
          <p:cNvSpPr txBox="1"/>
          <p:nvPr/>
        </p:nvSpPr>
        <p:spPr>
          <a:xfrm>
            <a:off x="382587" y="1856240"/>
            <a:ext cx="8304811" cy="3422091"/>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例如</a:t>
            </a:r>
            <a:r>
              <a:rPr lang="zh-CN" altLang="en-US" sz="24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a:p>
            <a:pPr lvl="2">
              <a:lnSpc>
                <a:spcPct val="150000"/>
              </a:lnSpc>
            </a:pPr>
            <a:r>
              <a:rPr lang="en-US" altLang="zh-CN" sz="2400" b="0" i="0" dirty="0">
                <a:effectLst/>
                <a:latin typeface="KaiTi_GB2312" panose="02010609030101010101" pitchFamily="49" charset="-122"/>
                <a:ea typeface="KaiTi_GB2312" panose="02010609030101010101" pitchFamily="49" charset="-122"/>
              </a:rPr>
              <a:t>1</a:t>
            </a:r>
            <a:r>
              <a:rPr lang="zh-CN" altLang="en-US" sz="2400" b="0" i="0" dirty="0">
                <a:effectLst/>
                <a:latin typeface="KaiTi_GB2312" panose="02010609030101010101" pitchFamily="49" charset="-122"/>
                <a:ea typeface="KaiTi_GB2312" panose="02010609030101010101" pitchFamily="49" charset="-122"/>
              </a:rPr>
              <a:t>）专有名词：</a:t>
            </a:r>
            <a:r>
              <a:rPr lang="en-US" sz="2400" b="0" i="0" dirty="0">
                <a:effectLst/>
                <a:latin typeface="KaiTi_GB2312" panose="02010609030101010101" pitchFamily="49" charset="-122"/>
                <a:ea typeface="KaiTi_GB2312" panose="02010609030101010101" pitchFamily="49" charset="-122"/>
              </a:rPr>
              <a:t>Shanghai（</a:t>
            </a:r>
            <a:r>
              <a:rPr lang="zh-CN" altLang="en-US" sz="2400" b="0" i="0" dirty="0">
                <a:effectLst/>
                <a:latin typeface="KaiTi_GB2312" panose="02010609030101010101" pitchFamily="49" charset="-122"/>
                <a:ea typeface="KaiTi_GB2312" panose="02010609030101010101" pitchFamily="49" charset="-122"/>
              </a:rPr>
              <a:t>上海）</a:t>
            </a:r>
            <a:r>
              <a:rPr lang="en-US" sz="2400" b="0" i="0" dirty="0">
                <a:effectLst/>
                <a:latin typeface="KaiTi_GB2312" panose="02010609030101010101" pitchFamily="49" charset="-122"/>
                <a:ea typeface="KaiTi_GB2312" panose="02010609030101010101" pitchFamily="49" charset="-122"/>
              </a:rPr>
              <a:t>New York（</a:t>
            </a:r>
            <a:r>
              <a:rPr lang="zh-CN" altLang="en-US" sz="2400" b="0" i="0" dirty="0">
                <a:effectLst/>
                <a:latin typeface="KaiTi_GB2312" panose="02010609030101010101" pitchFamily="49" charset="-122"/>
                <a:ea typeface="KaiTi_GB2312" panose="02010609030101010101" pitchFamily="49" charset="-122"/>
              </a:rPr>
              <a:t>纽约）</a:t>
            </a:r>
            <a:br>
              <a:rPr lang="zh-CN" altLang="en-US" sz="2400" dirty="0">
                <a:latin typeface="KaiTi_GB2312" panose="02010609030101010101" pitchFamily="49" charset="-122"/>
                <a:ea typeface="KaiTi_GB2312" panose="02010609030101010101" pitchFamily="49" charset="-122"/>
              </a:rPr>
            </a:br>
            <a:r>
              <a:rPr lang="en-US" altLang="zh-CN" sz="2400" b="0" i="0" dirty="0">
                <a:effectLst/>
                <a:latin typeface="KaiTi_GB2312" panose="02010609030101010101" pitchFamily="49" charset="-122"/>
                <a:ea typeface="KaiTi_GB2312" panose="02010609030101010101" pitchFamily="49" charset="-122"/>
              </a:rPr>
              <a:t>2</a:t>
            </a:r>
            <a:r>
              <a:rPr lang="zh-CN" altLang="en-US" sz="2400" b="0" i="0" dirty="0">
                <a:effectLst/>
                <a:latin typeface="KaiTi_GB2312" panose="02010609030101010101" pitchFamily="49" charset="-122"/>
                <a:ea typeface="KaiTi_GB2312" panose="02010609030101010101" pitchFamily="49" charset="-122"/>
              </a:rPr>
              <a:t>）类名词：</a:t>
            </a:r>
            <a:r>
              <a:rPr lang="en-US" sz="2400" b="0" i="0" dirty="0">
                <a:effectLst/>
                <a:latin typeface="KaiTi_GB2312" panose="02010609030101010101" pitchFamily="49" charset="-122"/>
                <a:ea typeface="KaiTi_GB2312" panose="02010609030101010101" pitchFamily="49" charset="-122"/>
              </a:rPr>
              <a:t>city（</a:t>
            </a:r>
            <a:r>
              <a:rPr lang="zh-CN" altLang="en-US" sz="2400" b="0" i="0" dirty="0">
                <a:effectLst/>
                <a:latin typeface="KaiTi_GB2312" panose="02010609030101010101" pitchFamily="49" charset="-122"/>
                <a:ea typeface="KaiTi_GB2312" panose="02010609030101010101" pitchFamily="49" charset="-122"/>
              </a:rPr>
              <a:t>城市）</a:t>
            </a:r>
            <a:r>
              <a:rPr lang="en-US" sz="2400" b="0" i="0" dirty="0">
                <a:effectLst/>
                <a:latin typeface="KaiTi_GB2312" panose="02010609030101010101" pitchFamily="49" charset="-122"/>
                <a:ea typeface="KaiTi_GB2312" panose="02010609030101010101" pitchFamily="49" charset="-122"/>
              </a:rPr>
              <a:t>bird（</a:t>
            </a:r>
            <a:r>
              <a:rPr lang="zh-CN" altLang="en-US" sz="2400" b="0" i="0" dirty="0">
                <a:effectLst/>
                <a:latin typeface="KaiTi_GB2312" panose="02010609030101010101" pitchFamily="49" charset="-122"/>
                <a:ea typeface="KaiTi_GB2312" panose="02010609030101010101" pitchFamily="49" charset="-122"/>
              </a:rPr>
              <a:t>鸟）</a:t>
            </a:r>
            <a:br>
              <a:rPr lang="zh-CN" altLang="en-US" sz="2400" dirty="0">
                <a:latin typeface="KaiTi_GB2312" panose="02010609030101010101" pitchFamily="49" charset="-122"/>
                <a:ea typeface="KaiTi_GB2312" panose="02010609030101010101" pitchFamily="49" charset="-122"/>
              </a:rPr>
            </a:br>
            <a:r>
              <a:rPr lang="en-US" altLang="zh-CN" sz="2400" b="0" i="0" dirty="0">
                <a:effectLst/>
                <a:latin typeface="KaiTi_GB2312" panose="02010609030101010101" pitchFamily="49" charset="-122"/>
                <a:ea typeface="KaiTi_GB2312" panose="02010609030101010101" pitchFamily="49" charset="-122"/>
              </a:rPr>
              <a:t>3</a:t>
            </a:r>
            <a:r>
              <a:rPr lang="zh-CN" altLang="en-US" sz="2400" b="0" i="0" dirty="0">
                <a:effectLst/>
                <a:latin typeface="KaiTi_GB2312" panose="02010609030101010101" pitchFamily="49" charset="-122"/>
                <a:ea typeface="KaiTi_GB2312" panose="02010609030101010101" pitchFamily="49" charset="-122"/>
              </a:rPr>
              <a:t>）集体名词：</a:t>
            </a:r>
            <a:r>
              <a:rPr lang="en-US" sz="2400" b="0" i="0" dirty="0">
                <a:effectLst/>
                <a:latin typeface="KaiTi_GB2312" panose="02010609030101010101" pitchFamily="49" charset="-122"/>
                <a:ea typeface="KaiTi_GB2312" panose="02010609030101010101" pitchFamily="49" charset="-122"/>
              </a:rPr>
              <a:t>family（</a:t>
            </a:r>
            <a:r>
              <a:rPr lang="zh-CN" altLang="en-US" sz="2400" b="0" i="0" dirty="0">
                <a:effectLst/>
                <a:latin typeface="KaiTi_GB2312" panose="02010609030101010101" pitchFamily="49" charset="-122"/>
                <a:ea typeface="KaiTi_GB2312" panose="02010609030101010101" pitchFamily="49" charset="-122"/>
              </a:rPr>
              <a:t>家庭）</a:t>
            </a:r>
            <a:r>
              <a:rPr lang="en-US" sz="2400" b="0" i="0" dirty="0">
                <a:effectLst/>
                <a:latin typeface="KaiTi_GB2312" panose="02010609030101010101" pitchFamily="49" charset="-122"/>
                <a:ea typeface="KaiTi_GB2312" panose="02010609030101010101" pitchFamily="49" charset="-122"/>
              </a:rPr>
              <a:t>army（</a:t>
            </a:r>
            <a:r>
              <a:rPr lang="zh-CN" altLang="en-US" sz="2400" b="0" i="0" dirty="0">
                <a:effectLst/>
                <a:latin typeface="KaiTi_GB2312" panose="02010609030101010101" pitchFamily="49" charset="-122"/>
                <a:ea typeface="KaiTi_GB2312" panose="02010609030101010101" pitchFamily="49" charset="-122"/>
              </a:rPr>
              <a:t>军队）</a:t>
            </a:r>
            <a:br>
              <a:rPr lang="zh-CN" altLang="en-US" sz="2400" dirty="0">
                <a:latin typeface="KaiTi_GB2312" panose="02010609030101010101" pitchFamily="49" charset="-122"/>
                <a:ea typeface="KaiTi_GB2312" panose="02010609030101010101" pitchFamily="49" charset="-122"/>
              </a:rPr>
            </a:br>
            <a:r>
              <a:rPr lang="en-US" altLang="zh-CN" sz="2400" b="0" i="0" dirty="0">
                <a:effectLst/>
                <a:latin typeface="KaiTi_GB2312" panose="02010609030101010101" pitchFamily="49" charset="-122"/>
                <a:ea typeface="KaiTi_GB2312" panose="02010609030101010101" pitchFamily="49" charset="-122"/>
              </a:rPr>
              <a:t>4</a:t>
            </a:r>
            <a:r>
              <a:rPr lang="zh-CN" altLang="en-US" sz="2400" b="0" i="0" dirty="0">
                <a:effectLst/>
                <a:latin typeface="KaiTi_GB2312" panose="02010609030101010101" pitchFamily="49" charset="-122"/>
                <a:ea typeface="KaiTi_GB2312" panose="02010609030101010101" pitchFamily="49" charset="-122"/>
              </a:rPr>
              <a:t>）物质名词：</a:t>
            </a:r>
            <a:r>
              <a:rPr lang="en-US" sz="2400" b="0" i="0" dirty="0">
                <a:effectLst/>
                <a:latin typeface="KaiTi_GB2312" panose="02010609030101010101" pitchFamily="49" charset="-122"/>
                <a:ea typeface="KaiTi_GB2312" panose="02010609030101010101" pitchFamily="49" charset="-122"/>
              </a:rPr>
              <a:t>water（</a:t>
            </a:r>
            <a:r>
              <a:rPr lang="zh-CN" altLang="en-US" sz="2400" b="0" i="0" dirty="0">
                <a:effectLst/>
                <a:latin typeface="KaiTi_GB2312" panose="02010609030101010101" pitchFamily="49" charset="-122"/>
                <a:ea typeface="KaiTi_GB2312" panose="02010609030101010101" pitchFamily="49" charset="-122"/>
              </a:rPr>
              <a:t>水）</a:t>
            </a:r>
            <a:r>
              <a:rPr lang="en-US" sz="2400" b="0" i="0" dirty="0">
                <a:effectLst/>
                <a:latin typeface="KaiTi_GB2312" panose="02010609030101010101" pitchFamily="49" charset="-122"/>
                <a:ea typeface="KaiTi_GB2312" panose="02010609030101010101" pitchFamily="49" charset="-122"/>
              </a:rPr>
              <a:t>light（</a:t>
            </a:r>
            <a:r>
              <a:rPr lang="zh-CN" altLang="en-US" sz="2400" b="0" i="0" dirty="0">
                <a:effectLst/>
                <a:latin typeface="KaiTi_GB2312" panose="02010609030101010101" pitchFamily="49" charset="-122"/>
                <a:ea typeface="KaiTi_GB2312" panose="02010609030101010101" pitchFamily="49" charset="-122"/>
              </a:rPr>
              <a:t>光）</a:t>
            </a:r>
            <a:br>
              <a:rPr lang="zh-CN" altLang="en-US" sz="2400" dirty="0">
                <a:latin typeface="KaiTi_GB2312" panose="02010609030101010101" pitchFamily="49" charset="-122"/>
                <a:ea typeface="KaiTi_GB2312" panose="02010609030101010101" pitchFamily="49" charset="-122"/>
              </a:rPr>
            </a:br>
            <a:r>
              <a:rPr lang="en-US" altLang="zh-CN" sz="2400" b="0" i="0" dirty="0">
                <a:effectLst/>
                <a:latin typeface="KaiTi_GB2312" panose="02010609030101010101" pitchFamily="49" charset="-122"/>
                <a:ea typeface="KaiTi_GB2312" panose="02010609030101010101" pitchFamily="49" charset="-122"/>
              </a:rPr>
              <a:t>5</a:t>
            </a:r>
            <a:r>
              <a:rPr lang="zh-CN" altLang="en-US" sz="2400" b="0" i="0" dirty="0">
                <a:effectLst/>
                <a:latin typeface="KaiTi_GB2312" panose="02010609030101010101" pitchFamily="49" charset="-122"/>
                <a:ea typeface="KaiTi_GB2312" panose="02010609030101010101" pitchFamily="49" charset="-122"/>
              </a:rPr>
              <a:t>）抽象名词：</a:t>
            </a:r>
            <a:r>
              <a:rPr lang="en-US" sz="2400" b="0" i="0" dirty="0">
                <a:effectLst/>
                <a:latin typeface="KaiTi_GB2312" panose="02010609030101010101" pitchFamily="49" charset="-122"/>
                <a:ea typeface="KaiTi_GB2312" panose="02010609030101010101" pitchFamily="49" charset="-122"/>
              </a:rPr>
              <a:t>music（</a:t>
            </a:r>
            <a:r>
              <a:rPr lang="zh-CN" altLang="en-US" sz="2400" b="0" i="0" dirty="0">
                <a:effectLst/>
                <a:latin typeface="KaiTi_GB2312" panose="02010609030101010101" pitchFamily="49" charset="-122"/>
                <a:ea typeface="KaiTi_GB2312" panose="02010609030101010101" pitchFamily="49" charset="-122"/>
              </a:rPr>
              <a:t>音乐）</a:t>
            </a:r>
            <a:r>
              <a:rPr lang="en-US" sz="2400" b="0" i="0" dirty="0">
                <a:effectLst/>
                <a:latin typeface="KaiTi_GB2312" panose="02010609030101010101" pitchFamily="49" charset="-122"/>
                <a:ea typeface="KaiTi_GB2312" panose="02010609030101010101" pitchFamily="49" charset="-122"/>
              </a:rPr>
              <a:t>honesty（</a:t>
            </a:r>
            <a:r>
              <a:rPr lang="zh-CN" altLang="en-US" sz="2400" b="0" i="0" dirty="0">
                <a:effectLst/>
                <a:latin typeface="KaiTi_GB2312" panose="02010609030101010101" pitchFamily="49" charset="-122"/>
                <a:ea typeface="KaiTi_GB2312" panose="02010609030101010101" pitchFamily="49" charset="-122"/>
              </a:rPr>
              <a:t>诚实）</a:t>
            </a:r>
            <a:endParaRPr lang="en-CN" sz="24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3086483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11</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1189443"/>
            <a:ext cx="11195049" cy="581698"/>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动词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Verb</a:t>
            </a:r>
            <a:r>
              <a:rPr lang="zh-CN" altLang="en-US" sz="2800" dirty="0">
                <a:effectLst/>
                <a:latin typeface="Microsoft YaHei" panose="020B0503020204020204" pitchFamily="34" charset="-122"/>
                <a:ea typeface="Microsoft YaHei" panose="020B0503020204020204" pitchFamily="34" charset="-122"/>
              </a:rPr>
              <a:t>）是表示动作或状态的一类词，是英语中最复杂的一类词。</a:t>
            </a:r>
            <a:endParaRPr lang="en-US" altLang="zh-CN" sz="28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7B1ADF65-3FFE-A574-E698-8F95B51EFBEB}"/>
              </a:ext>
            </a:extLst>
          </p:cNvPr>
          <p:cNvSpPr txBox="1"/>
          <p:nvPr/>
        </p:nvSpPr>
        <p:spPr>
          <a:xfrm>
            <a:off x="382587" y="1853697"/>
            <a:ext cx="11431588" cy="4437753"/>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例如</a:t>
            </a:r>
            <a:r>
              <a:rPr lang="zh-CN" altLang="en-US" sz="24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a:p>
            <a:pPr lvl="2">
              <a:lnSpc>
                <a:spcPct val="150000"/>
              </a:lnSpc>
            </a:pPr>
            <a:r>
              <a:rPr lang="en-US" altLang="zh-CN" sz="2400" b="0" i="0" dirty="0">
                <a:effectLst/>
                <a:latin typeface="KaiTi_GB2312" panose="02010609030101010101" pitchFamily="49" charset="-122"/>
                <a:ea typeface="KaiTi_GB2312" panose="02010609030101010101" pitchFamily="49" charset="-122"/>
              </a:rPr>
              <a:t>1) Boys fly kites. </a:t>
            </a:r>
            <a:r>
              <a:rPr lang="zh-CN" altLang="en-US" sz="2400" b="0" i="0" dirty="0">
                <a:effectLst/>
                <a:latin typeface="KaiTi_GB2312" panose="02010609030101010101" pitchFamily="49" charset="-122"/>
                <a:ea typeface="KaiTi_GB2312" panose="02010609030101010101" pitchFamily="49" charset="-122"/>
              </a:rPr>
              <a:t>（男孩们放风筝）</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2</a:t>
            </a:r>
            <a:r>
              <a:rPr lang="zh-CN" altLang="en-US" sz="2400" b="0" i="0" dirty="0">
                <a:effectLst/>
                <a:latin typeface="KaiTi_GB2312" panose="02010609030101010101" pitchFamily="49" charset="-122"/>
                <a:ea typeface="KaiTi_GB2312" panose="02010609030101010101" pitchFamily="49" charset="-122"/>
              </a:rPr>
              <a:t>）不及物动词：</a:t>
            </a:r>
            <a:r>
              <a:rPr lang="en-US" altLang="zh-CN" sz="2400" b="0" i="0" dirty="0">
                <a:effectLst/>
                <a:latin typeface="KaiTi_GB2312" panose="02010609030101010101" pitchFamily="49" charset="-122"/>
                <a:ea typeface="KaiTi_GB2312" panose="02010609030101010101" pitchFamily="49" charset="-122"/>
              </a:rPr>
              <a:t>Birds fly. </a:t>
            </a:r>
            <a:r>
              <a:rPr lang="zh-CN" altLang="en-US" sz="2400" b="0" i="0" dirty="0">
                <a:effectLst/>
                <a:latin typeface="KaiTi_GB2312" panose="02010609030101010101" pitchFamily="49" charset="-122"/>
                <a:ea typeface="KaiTi_GB2312" panose="02010609030101010101" pitchFamily="49" charset="-122"/>
              </a:rPr>
              <a:t>（鸟会飞）</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3</a:t>
            </a:r>
            <a:r>
              <a:rPr lang="zh-CN" altLang="en-US" sz="2400" b="0" i="0" dirty="0">
                <a:effectLst/>
                <a:latin typeface="KaiTi_GB2312" panose="02010609030101010101" pitchFamily="49" charset="-122"/>
                <a:ea typeface="KaiTi_GB2312" panose="02010609030101010101" pitchFamily="49" charset="-122"/>
              </a:rPr>
              <a:t>）连系动词：</a:t>
            </a:r>
            <a:r>
              <a:rPr lang="en-US" altLang="zh-CN" sz="2400" b="0" i="0" dirty="0">
                <a:effectLst/>
                <a:latin typeface="KaiTi_GB2312" panose="02010609030101010101" pitchFamily="49" charset="-122"/>
                <a:ea typeface="KaiTi_GB2312" panose="02010609030101010101" pitchFamily="49" charset="-122"/>
              </a:rPr>
              <a:t>The rose smells sweet. </a:t>
            </a:r>
            <a:r>
              <a:rPr lang="zh-CN" altLang="en-US" sz="2400" b="0" i="0" dirty="0">
                <a:effectLst/>
                <a:latin typeface="KaiTi_GB2312" panose="02010609030101010101" pitchFamily="49" charset="-122"/>
                <a:ea typeface="KaiTi_GB2312" panose="02010609030101010101" pitchFamily="49" charset="-122"/>
              </a:rPr>
              <a:t>（玫瑰花香）</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4</a:t>
            </a:r>
            <a:r>
              <a:rPr lang="zh-CN" altLang="en-US" sz="2400" b="0" i="0" dirty="0">
                <a:effectLst/>
                <a:latin typeface="KaiTi_GB2312" panose="02010609030101010101" pitchFamily="49" charset="-122"/>
                <a:ea typeface="KaiTi_GB2312" panose="02010609030101010101" pitchFamily="49" charset="-122"/>
              </a:rPr>
              <a:t>）助动词：</a:t>
            </a:r>
            <a:r>
              <a:rPr lang="en-US" altLang="zh-CN" sz="2400" b="0" i="0" dirty="0">
                <a:effectLst/>
                <a:latin typeface="KaiTi_GB2312" panose="02010609030101010101" pitchFamily="49" charset="-122"/>
                <a:ea typeface="KaiTi_GB2312" panose="02010609030101010101" pitchFamily="49" charset="-122"/>
              </a:rPr>
              <a:t>I may have meet him before.</a:t>
            </a:r>
            <a:r>
              <a:rPr lang="zh-CN" altLang="en-US" sz="2400" b="0" i="0" dirty="0">
                <a:effectLst/>
                <a:latin typeface="KaiTi_GB2312" panose="02010609030101010101" pitchFamily="49" charset="-122"/>
                <a:ea typeface="KaiTi_GB2312" panose="02010609030101010101" pitchFamily="49" charset="-122"/>
              </a:rPr>
              <a:t>（我以前应该见过他）</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5</a:t>
            </a:r>
            <a:r>
              <a:rPr lang="zh-CN" altLang="en-US" sz="2400" b="0" i="0" dirty="0">
                <a:effectLst/>
                <a:latin typeface="KaiTi_GB2312" panose="02010609030101010101" pitchFamily="49" charset="-122"/>
                <a:ea typeface="KaiTi_GB2312" panose="02010609030101010101" pitchFamily="49" charset="-122"/>
              </a:rPr>
              <a:t>）限定动词：</a:t>
            </a:r>
            <a:r>
              <a:rPr lang="en-US" altLang="zh-CN" sz="2400" b="0" i="0" dirty="0">
                <a:effectLst/>
                <a:latin typeface="KaiTi_GB2312" panose="02010609030101010101" pitchFamily="49" charset="-122"/>
                <a:ea typeface="KaiTi_GB2312" panose="02010609030101010101" pitchFamily="49" charset="-122"/>
              </a:rPr>
              <a:t>John reads papers every day. </a:t>
            </a:r>
            <a:r>
              <a:rPr lang="zh-CN" altLang="en-US" sz="2400" b="0" i="0" dirty="0">
                <a:effectLst/>
                <a:latin typeface="KaiTi_GB2312" panose="02010609030101010101" pitchFamily="49" charset="-122"/>
                <a:ea typeface="KaiTi_GB2312" panose="02010609030101010101" pitchFamily="49" charset="-122"/>
              </a:rPr>
              <a:t>（约翰每天都读论文）</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6</a:t>
            </a:r>
            <a:r>
              <a:rPr lang="zh-CN" altLang="en-US" sz="2400" b="0" i="0" dirty="0">
                <a:effectLst/>
                <a:latin typeface="KaiTi_GB2312" panose="02010609030101010101" pitchFamily="49" charset="-122"/>
                <a:ea typeface="KaiTi_GB2312" panose="02010609030101010101" pitchFamily="49" charset="-122"/>
              </a:rPr>
              <a:t>）不限定动词：</a:t>
            </a:r>
            <a:r>
              <a:rPr lang="en-US" altLang="zh-CN" sz="2400" b="0" i="0" dirty="0">
                <a:effectLst/>
                <a:latin typeface="KaiTi_GB2312" panose="02010609030101010101" pitchFamily="49" charset="-122"/>
                <a:ea typeface="KaiTi_GB2312" panose="02010609030101010101" pitchFamily="49" charset="-122"/>
              </a:rPr>
              <a:t>I hope to see you this morning.</a:t>
            </a:r>
            <a:r>
              <a:rPr lang="zh-CN" altLang="en-US" sz="2400" b="0" i="0" dirty="0">
                <a:effectLst/>
                <a:latin typeface="KaiTi_GB2312" panose="02010609030101010101" pitchFamily="49" charset="-122"/>
                <a:ea typeface="KaiTi_GB2312" panose="02010609030101010101" pitchFamily="49" charset="-122"/>
              </a:rPr>
              <a:t>（我希望早上见到你）</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7</a:t>
            </a:r>
            <a:r>
              <a:rPr lang="zh-CN" altLang="en-US" sz="2400" b="0" i="0" dirty="0">
                <a:effectLst/>
                <a:latin typeface="KaiTi_GB2312" panose="02010609030101010101" pitchFamily="49" charset="-122"/>
                <a:ea typeface="KaiTi_GB2312" panose="02010609030101010101" pitchFamily="49" charset="-122"/>
              </a:rPr>
              <a:t>）短语动词：</a:t>
            </a:r>
            <a:r>
              <a:rPr lang="en-US" altLang="zh-CN" sz="2400" b="0" i="0" dirty="0">
                <a:effectLst/>
                <a:latin typeface="KaiTi_GB2312" panose="02010609030101010101" pitchFamily="49" charset="-122"/>
                <a:ea typeface="KaiTi_GB2312" panose="02010609030101010101" pitchFamily="49" charset="-122"/>
              </a:rPr>
              <a:t>Tom called up George. (</a:t>
            </a:r>
            <a:r>
              <a:rPr lang="zh-CN" altLang="en-US" sz="2400" b="0" i="0" dirty="0">
                <a:effectLst/>
                <a:latin typeface="KaiTi_GB2312" panose="02010609030101010101" pitchFamily="49" charset="-122"/>
                <a:ea typeface="KaiTi_GB2312" panose="02010609030101010101" pitchFamily="49" charset="-122"/>
              </a:rPr>
              <a:t>汤姆给乔治打了电话</a:t>
            </a:r>
            <a:r>
              <a:rPr lang="en-US" altLang="zh-CN" sz="2400" b="0" i="0" dirty="0">
                <a:effectLst/>
                <a:latin typeface="KaiTi_GB2312" panose="02010609030101010101" pitchFamily="49" charset="-122"/>
                <a:ea typeface="KaiTi_GB2312" panose="02010609030101010101" pitchFamily="49" charset="-122"/>
              </a:rPr>
              <a:t>)</a:t>
            </a:r>
            <a:endParaRPr lang="en-CN" sz="24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2335028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12</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1189443"/>
            <a:ext cx="11195049" cy="581698"/>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形容词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Adjective</a:t>
            </a:r>
            <a:r>
              <a:rPr lang="zh-CN" altLang="en-US" sz="2800" dirty="0">
                <a:effectLst/>
                <a:latin typeface="Microsoft YaHei" panose="020B0503020204020204" pitchFamily="34" charset="-122"/>
                <a:ea typeface="Microsoft YaHei" panose="020B0503020204020204" pitchFamily="34" charset="-122"/>
              </a:rPr>
              <a:t>）是用来描写或修饰名词的一类词。</a:t>
            </a:r>
            <a:endParaRPr lang="en-US" altLang="zh-CN" sz="28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7B1ADF65-3FFE-A574-E698-8F95B51EFBEB}"/>
              </a:ext>
            </a:extLst>
          </p:cNvPr>
          <p:cNvSpPr txBox="1"/>
          <p:nvPr/>
        </p:nvSpPr>
        <p:spPr>
          <a:xfrm>
            <a:off x="382587" y="1853697"/>
            <a:ext cx="11431588" cy="4160754"/>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例如</a:t>
            </a:r>
            <a:r>
              <a:rPr lang="zh-CN" altLang="en-US" sz="24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a:p>
            <a:pPr lvl="2">
              <a:lnSpc>
                <a:spcPct val="150000"/>
              </a:lnSpc>
            </a:pPr>
            <a:r>
              <a:rPr lang="en-US" altLang="zh-CN" sz="2400" b="0" i="0" dirty="0">
                <a:effectLst/>
                <a:latin typeface="KaiTi_GB2312" panose="02010609030101010101" pitchFamily="49" charset="-122"/>
                <a:ea typeface="KaiTi_GB2312" panose="02010609030101010101" pitchFamily="49" charset="-122"/>
              </a:rPr>
              <a:t>1</a:t>
            </a:r>
            <a:r>
              <a:rPr lang="zh-CN" altLang="en-US" sz="2400" b="0" i="0" dirty="0">
                <a:effectLst/>
                <a:latin typeface="KaiTi_GB2312" panose="02010609030101010101" pitchFamily="49" charset="-122"/>
                <a:ea typeface="KaiTi_GB2312" panose="02010609030101010101" pitchFamily="49" charset="-122"/>
              </a:rPr>
              <a:t>）简单形容词：</a:t>
            </a:r>
          </a:p>
          <a:p>
            <a:pPr lvl="2">
              <a:lnSpc>
                <a:spcPct val="150000"/>
              </a:lnSpc>
            </a:pPr>
            <a:r>
              <a:rPr lang="en-US" altLang="zh-CN" sz="2000" b="0" i="0" dirty="0">
                <a:effectLst/>
                <a:latin typeface="KaiTi_GB2312" panose="02010609030101010101" pitchFamily="49" charset="-122"/>
                <a:ea typeface="KaiTi_GB2312" panose="02010609030101010101" pitchFamily="49" charset="-122"/>
              </a:rPr>
              <a:t>	a) </a:t>
            </a:r>
            <a:r>
              <a:rPr lang="zh-CN" altLang="en-US" sz="2000" b="0" i="0" dirty="0">
                <a:effectLst/>
                <a:latin typeface="KaiTi_GB2312" panose="02010609030101010101" pitchFamily="49" charset="-122"/>
                <a:ea typeface="KaiTi_GB2312" panose="02010609030101010101" pitchFamily="49" charset="-122"/>
              </a:rPr>
              <a:t>由一个单词构成 </a:t>
            </a:r>
            <a:r>
              <a:rPr lang="en-US" altLang="zh-CN" sz="2000" b="0" i="0" dirty="0">
                <a:effectLst/>
                <a:latin typeface="KaiTi_GB2312" panose="02010609030101010101" pitchFamily="49" charset="-122"/>
                <a:ea typeface="KaiTi_GB2312" panose="02010609030101010101" pitchFamily="49" charset="-122"/>
              </a:rPr>
              <a:t>good</a:t>
            </a:r>
            <a:r>
              <a:rPr lang="zh-CN" altLang="en-US" sz="2000" b="0" i="0" dirty="0">
                <a:effectLst/>
                <a:latin typeface="KaiTi_GB2312" panose="02010609030101010101" pitchFamily="49" charset="-122"/>
                <a:ea typeface="KaiTi_GB2312" panose="02010609030101010101" pitchFamily="49" charset="-122"/>
              </a:rPr>
              <a:t>（好的）</a:t>
            </a:r>
            <a:r>
              <a:rPr lang="en-US" altLang="zh-CN" sz="2000" b="0" i="0" dirty="0">
                <a:effectLst/>
                <a:latin typeface="KaiTi_GB2312" panose="02010609030101010101" pitchFamily="49" charset="-122"/>
                <a:ea typeface="KaiTi_GB2312" panose="02010609030101010101" pitchFamily="49" charset="-122"/>
              </a:rPr>
              <a:t>long</a:t>
            </a:r>
            <a:r>
              <a:rPr lang="zh-CN" altLang="en-US" sz="2000" b="0" i="0" dirty="0">
                <a:effectLst/>
                <a:latin typeface="KaiTi_GB2312" panose="02010609030101010101" pitchFamily="49" charset="-122"/>
                <a:ea typeface="KaiTi_GB2312" panose="02010609030101010101" pitchFamily="49" charset="-122"/>
              </a:rPr>
              <a:t>（长的）</a:t>
            </a:r>
            <a:endParaRPr lang="en-US" altLang="zh-CN" sz="2000" b="0" i="0" dirty="0">
              <a:effectLst/>
              <a:latin typeface="KaiTi_GB2312" panose="02010609030101010101" pitchFamily="49" charset="-122"/>
              <a:ea typeface="KaiTi_GB2312" panose="02010609030101010101" pitchFamily="49" charset="-122"/>
            </a:endParaRPr>
          </a:p>
          <a:p>
            <a:pPr lvl="2">
              <a:lnSpc>
                <a:spcPct val="150000"/>
              </a:lnSpc>
            </a:pPr>
            <a:r>
              <a:rPr lang="en-US" sz="2000" b="0" i="0" dirty="0">
                <a:effectLst/>
                <a:latin typeface="Times New Roman" panose="02020603050405020304" pitchFamily="18" charset="0"/>
              </a:rPr>
              <a:t>	</a:t>
            </a:r>
            <a:r>
              <a:rPr lang="en-US" sz="2000" dirty="0">
                <a:latin typeface="KaiTi_GB2312" panose="02010609030101010101" pitchFamily="49" charset="-122"/>
                <a:ea typeface="KaiTi_GB2312" panose="02010609030101010101" pitchFamily="49" charset="-122"/>
              </a:rPr>
              <a:t>b) </a:t>
            </a:r>
            <a:r>
              <a:rPr lang="zh-CN" altLang="en-US" sz="2000" dirty="0">
                <a:latin typeface="KaiTi_GB2312" panose="02010609030101010101" pitchFamily="49" charset="-122"/>
                <a:ea typeface="KaiTi_GB2312" panose="02010609030101010101" pitchFamily="49" charset="-122"/>
              </a:rPr>
              <a:t>由现在分词构成 </a:t>
            </a:r>
            <a:r>
              <a:rPr lang="en-US" sz="2000" dirty="0">
                <a:latin typeface="KaiTi_GB2312" panose="02010609030101010101" pitchFamily="49" charset="-122"/>
                <a:ea typeface="KaiTi_GB2312" panose="02010609030101010101" pitchFamily="49" charset="-122"/>
              </a:rPr>
              <a:t>interesting（</a:t>
            </a:r>
            <a:r>
              <a:rPr lang="zh-CN" altLang="en-US" sz="2000" dirty="0">
                <a:latin typeface="KaiTi_GB2312" panose="02010609030101010101" pitchFamily="49" charset="-122"/>
                <a:ea typeface="KaiTi_GB2312" panose="02010609030101010101" pitchFamily="49" charset="-122"/>
              </a:rPr>
              <a:t>令人感兴趣的）</a:t>
            </a:r>
            <a:br>
              <a:rPr lang="zh-CN" altLang="en-US" sz="2000" dirty="0">
                <a:latin typeface="KaiTi_GB2312" panose="02010609030101010101" pitchFamily="49" charset="-122"/>
                <a:ea typeface="KaiTi_GB2312" panose="02010609030101010101" pitchFamily="49" charset="-122"/>
              </a:rPr>
            </a:br>
            <a:r>
              <a:rPr lang="en-US" altLang="zh-CN" sz="2000" dirty="0">
                <a:latin typeface="KaiTi_GB2312" panose="02010609030101010101" pitchFamily="49" charset="-122"/>
                <a:ea typeface="KaiTi_GB2312" panose="02010609030101010101" pitchFamily="49" charset="-122"/>
              </a:rPr>
              <a:t>	</a:t>
            </a:r>
            <a:r>
              <a:rPr lang="en-US" sz="2000" dirty="0">
                <a:latin typeface="KaiTi_GB2312" panose="02010609030101010101" pitchFamily="49" charset="-122"/>
                <a:ea typeface="KaiTi_GB2312" panose="02010609030101010101" pitchFamily="49" charset="-122"/>
              </a:rPr>
              <a:t>c) </a:t>
            </a:r>
            <a:r>
              <a:rPr lang="zh-CN" altLang="en-US" sz="2000" dirty="0">
                <a:latin typeface="KaiTi_GB2312" panose="02010609030101010101" pitchFamily="49" charset="-122"/>
                <a:ea typeface="KaiTi_GB2312" panose="02010609030101010101" pitchFamily="49" charset="-122"/>
              </a:rPr>
              <a:t>由过去分词构成 </a:t>
            </a:r>
            <a:r>
              <a:rPr lang="en-US" sz="2000" dirty="0">
                <a:latin typeface="KaiTi_GB2312" panose="02010609030101010101" pitchFamily="49" charset="-122"/>
                <a:ea typeface="KaiTi_GB2312" panose="02010609030101010101" pitchFamily="49" charset="-122"/>
              </a:rPr>
              <a:t>learned（</a:t>
            </a:r>
            <a:r>
              <a:rPr lang="zh-CN" altLang="en-US" sz="2000" dirty="0">
                <a:latin typeface="KaiTi_GB2312" panose="02010609030101010101" pitchFamily="49" charset="-122"/>
                <a:ea typeface="KaiTi_GB2312" panose="02010609030101010101" pitchFamily="49" charset="-122"/>
              </a:rPr>
              <a:t>博学的）</a:t>
            </a:r>
            <a:br>
              <a:rPr lang="zh-CN" altLang="en-US" sz="2400" dirty="0">
                <a:latin typeface="KaiTi_GB2312" panose="02010609030101010101" pitchFamily="49" charset="-122"/>
                <a:ea typeface="KaiTi_GB2312" panose="02010609030101010101" pitchFamily="49" charset="-122"/>
              </a:rPr>
            </a:br>
            <a:r>
              <a:rPr lang="en-US" altLang="zh-CN" sz="2400" dirty="0">
                <a:latin typeface="KaiTi_GB2312" panose="02010609030101010101" pitchFamily="49" charset="-122"/>
                <a:ea typeface="KaiTi_GB2312" panose="02010609030101010101" pitchFamily="49" charset="-122"/>
              </a:rPr>
              <a:t>2</a:t>
            </a:r>
            <a:r>
              <a:rPr lang="zh-CN" altLang="en-US" sz="2400" dirty="0">
                <a:latin typeface="KaiTi_GB2312" panose="02010609030101010101" pitchFamily="49" charset="-122"/>
                <a:ea typeface="KaiTi_GB2312" panose="02010609030101010101" pitchFamily="49" charset="-122"/>
              </a:rPr>
              <a:t>）复合形容词：</a:t>
            </a:r>
            <a:r>
              <a:rPr lang="en-US" sz="2400" dirty="0">
                <a:latin typeface="KaiTi_GB2312" panose="02010609030101010101" pitchFamily="49" charset="-122"/>
                <a:ea typeface="KaiTi_GB2312" panose="02010609030101010101" pitchFamily="49" charset="-122"/>
              </a:rPr>
              <a:t>duty-free（</a:t>
            </a:r>
            <a:r>
              <a:rPr lang="zh-CN" altLang="en-US" sz="2400" dirty="0">
                <a:latin typeface="KaiTi_GB2312" panose="02010609030101010101" pitchFamily="49" charset="-122"/>
                <a:ea typeface="KaiTi_GB2312" panose="02010609030101010101" pitchFamily="49" charset="-122"/>
              </a:rPr>
              <a:t>免税的）</a:t>
            </a:r>
            <a:r>
              <a:rPr lang="en-US" sz="2400" dirty="0">
                <a:latin typeface="KaiTi_GB2312" panose="02010609030101010101" pitchFamily="49" charset="-122"/>
                <a:ea typeface="KaiTi_GB2312" panose="02010609030101010101" pitchFamily="49" charset="-122"/>
              </a:rPr>
              <a:t>hand-made（</a:t>
            </a:r>
            <a:r>
              <a:rPr lang="zh-CN" altLang="en-US" sz="2400" dirty="0">
                <a:latin typeface="KaiTi_GB2312" panose="02010609030101010101" pitchFamily="49" charset="-122"/>
                <a:ea typeface="KaiTi_GB2312" panose="02010609030101010101" pitchFamily="49" charset="-122"/>
              </a:rPr>
              <a:t>手工制作的）</a:t>
            </a:r>
            <a:br>
              <a:rPr lang="zh-CN" altLang="en-US" sz="2400" dirty="0">
                <a:latin typeface="KaiTi_GB2312" panose="02010609030101010101" pitchFamily="49" charset="-122"/>
                <a:ea typeface="KaiTi_GB2312" panose="02010609030101010101" pitchFamily="49" charset="-122"/>
              </a:rPr>
            </a:br>
            <a:r>
              <a:rPr lang="en-US" altLang="zh-CN" sz="2400" dirty="0">
                <a:latin typeface="KaiTi_GB2312" panose="02010609030101010101" pitchFamily="49" charset="-122"/>
                <a:ea typeface="KaiTi_GB2312" panose="02010609030101010101" pitchFamily="49" charset="-122"/>
              </a:rPr>
              <a:t>3</a:t>
            </a:r>
            <a:r>
              <a:rPr lang="zh-CN" altLang="en-US" sz="2400" dirty="0">
                <a:latin typeface="KaiTi_GB2312" panose="02010609030101010101" pitchFamily="49" charset="-122"/>
                <a:ea typeface="KaiTi_GB2312" panose="02010609030101010101" pitchFamily="49" charset="-122"/>
              </a:rPr>
              <a:t>）限制性形容词：</a:t>
            </a:r>
            <a:r>
              <a:rPr lang="en-US" sz="2400" dirty="0">
                <a:latin typeface="KaiTi_GB2312" panose="02010609030101010101" pitchFamily="49" charset="-122"/>
                <a:ea typeface="KaiTi_GB2312" panose="02010609030101010101" pitchFamily="49" charset="-122"/>
              </a:rPr>
              <a:t>an Italian dish （</a:t>
            </a:r>
            <a:r>
              <a:rPr lang="zh-CN" altLang="en-US" sz="2400" dirty="0">
                <a:latin typeface="KaiTi_GB2312" panose="02010609030101010101" pitchFamily="49" charset="-122"/>
                <a:ea typeface="KaiTi_GB2312" panose="02010609030101010101" pitchFamily="49" charset="-122"/>
              </a:rPr>
              <a:t>一道意大利菜）</a:t>
            </a:r>
            <a:br>
              <a:rPr lang="zh-CN" altLang="en-US" sz="2400" dirty="0">
                <a:latin typeface="KaiTi_GB2312" panose="02010609030101010101" pitchFamily="49" charset="-122"/>
                <a:ea typeface="KaiTi_GB2312" panose="02010609030101010101" pitchFamily="49" charset="-122"/>
              </a:rPr>
            </a:br>
            <a:r>
              <a:rPr lang="en-US" altLang="zh-CN" sz="2400" dirty="0">
                <a:latin typeface="KaiTi_GB2312" panose="02010609030101010101" pitchFamily="49" charset="-122"/>
                <a:ea typeface="KaiTi_GB2312" panose="02010609030101010101" pitchFamily="49" charset="-122"/>
              </a:rPr>
              <a:t>4</a:t>
            </a:r>
            <a:r>
              <a:rPr lang="zh-CN" altLang="en-US" sz="2400" dirty="0">
                <a:latin typeface="KaiTi_GB2312" panose="02010609030101010101" pitchFamily="49" charset="-122"/>
                <a:ea typeface="KaiTi_GB2312" panose="02010609030101010101" pitchFamily="49" charset="-122"/>
              </a:rPr>
              <a:t>）描述性形容词：</a:t>
            </a:r>
            <a:r>
              <a:rPr lang="en-US" sz="2400" dirty="0">
                <a:latin typeface="KaiTi_GB2312" panose="02010609030101010101" pitchFamily="49" charset="-122"/>
                <a:ea typeface="KaiTi_GB2312" panose="02010609030101010101" pitchFamily="49" charset="-122"/>
              </a:rPr>
              <a:t>a delicious Italian dish （</a:t>
            </a:r>
            <a:r>
              <a:rPr lang="zh-CN" altLang="en-US" sz="2400" dirty="0">
                <a:latin typeface="KaiTi_GB2312" panose="02010609030101010101" pitchFamily="49" charset="-122"/>
                <a:ea typeface="KaiTi_GB2312" panose="02010609030101010101" pitchFamily="49" charset="-122"/>
              </a:rPr>
              <a:t>一道美味的意大利菜）</a:t>
            </a:r>
          </a:p>
        </p:txBody>
      </p:sp>
    </p:spTree>
    <p:extLst>
      <p:ext uri="{BB962C8B-B14F-4D97-AF65-F5344CB8AC3E}">
        <p14:creationId xmlns:p14="http://schemas.microsoft.com/office/powerpoint/2010/main" val="1069826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13</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1189443"/>
            <a:ext cx="11195049" cy="581698"/>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副词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Adverb</a:t>
            </a:r>
            <a:r>
              <a:rPr lang="zh-CN" altLang="en-US" sz="2800" dirty="0">
                <a:effectLst/>
                <a:latin typeface="Microsoft YaHei" panose="020B0503020204020204" pitchFamily="34" charset="-122"/>
                <a:ea typeface="Microsoft YaHei" panose="020B0503020204020204" pitchFamily="34" charset="-122"/>
              </a:rPr>
              <a:t>）是用来修饰动词、形容词、其他副词以及全句的词。</a:t>
            </a:r>
            <a:endParaRPr lang="en-US" altLang="zh-CN" sz="28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7B1ADF65-3FFE-A574-E698-8F95B51EFBEB}"/>
              </a:ext>
            </a:extLst>
          </p:cNvPr>
          <p:cNvSpPr txBox="1"/>
          <p:nvPr/>
        </p:nvSpPr>
        <p:spPr>
          <a:xfrm>
            <a:off x="382587" y="1853697"/>
            <a:ext cx="11431588" cy="4437753"/>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例如</a:t>
            </a:r>
            <a:r>
              <a:rPr lang="zh-CN" altLang="en-US" sz="24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a:p>
            <a:pPr lvl="2">
              <a:lnSpc>
                <a:spcPct val="150000"/>
              </a:lnSpc>
            </a:pPr>
            <a:r>
              <a:rPr lang="en-US" altLang="zh-CN" sz="2400" b="0" i="0" dirty="0">
                <a:effectLst/>
                <a:latin typeface="KaiTi_GB2312" panose="02010609030101010101" pitchFamily="49" charset="-122"/>
                <a:ea typeface="KaiTi_GB2312" panose="02010609030101010101" pitchFamily="49" charset="-122"/>
              </a:rPr>
              <a:t>1</a:t>
            </a:r>
            <a:r>
              <a:rPr lang="zh-CN" altLang="en-US" sz="2400" b="0" i="0" dirty="0">
                <a:effectLst/>
                <a:latin typeface="KaiTi_GB2312" panose="02010609030101010101" pitchFamily="49" charset="-122"/>
                <a:ea typeface="KaiTi_GB2312" panose="02010609030101010101" pitchFamily="49" charset="-122"/>
              </a:rPr>
              <a:t>）简单副词：</a:t>
            </a:r>
            <a:r>
              <a:rPr lang="en-US" altLang="zh-CN" sz="2400" b="0" i="0" dirty="0">
                <a:effectLst/>
                <a:latin typeface="KaiTi_GB2312" panose="02010609030101010101" pitchFamily="49" charset="-122"/>
                <a:ea typeface="KaiTi_GB2312" panose="02010609030101010101" pitchFamily="49" charset="-122"/>
              </a:rPr>
              <a:t>just</a:t>
            </a:r>
            <a:r>
              <a:rPr lang="zh-CN" altLang="en-US" sz="2400" b="0" i="0" dirty="0">
                <a:effectLst/>
                <a:latin typeface="KaiTi_GB2312" panose="02010609030101010101" pitchFamily="49" charset="-122"/>
                <a:ea typeface="KaiTi_GB2312" panose="02010609030101010101" pitchFamily="49" charset="-122"/>
              </a:rPr>
              <a:t>（刚刚）</a:t>
            </a:r>
            <a:r>
              <a:rPr lang="en-US" altLang="zh-CN" sz="2400" b="0" i="0" dirty="0">
                <a:effectLst/>
                <a:latin typeface="KaiTi_GB2312" panose="02010609030101010101" pitchFamily="49" charset="-122"/>
                <a:ea typeface="KaiTi_GB2312" panose="02010609030101010101" pitchFamily="49" charset="-122"/>
              </a:rPr>
              <a:t>only</a:t>
            </a:r>
            <a:r>
              <a:rPr lang="zh-CN" altLang="en-US" sz="2400" b="0" i="0" dirty="0">
                <a:effectLst/>
                <a:latin typeface="KaiTi_GB2312" panose="02010609030101010101" pitchFamily="49" charset="-122"/>
                <a:ea typeface="KaiTi_GB2312" panose="02010609030101010101" pitchFamily="49" charset="-122"/>
              </a:rPr>
              <a:t>（仅仅）</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2</a:t>
            </a:r>
            <a:r>
              <a:rPr lang="zh-CN" altLang="en-US" sz="2400" b="0" i="0" dirty="0">
                <a:effectLst/>
                <a:latin typeface="KaiTi_GB2312" panose="02010609030101010101" pitchFamily="49" charset="-122"/>
                <a:ea typeface="KaiTi_GB2312" panose="02010609030101010101" pitchFamily="49" charset="-122"/>
              </a:rPr>
              <a:t>）复合副词：</a:t>
            </a:r>
            <a:r>
              <a:rPr lang="en-US" altLang="zh-CN" sz="2400" b="0" i="0" dirty="0">
                <a:effectLst/>
                <a:latin typeface="KaiTi_GB2312" panose="02010609030101010101" pitchFamily="49" charset="-122"/>
                <a:ea typeface="KaiTi_GB2312" panose="02010609030101010101" pitchFamily="49" charset="-122"/>
              </a:rPr>
              <a:t>somehow</a:t>
            </a:r>
            <a:r>
              <a:rPr lang="zh-CN" altLang="en-US" sz="2400" b="0" i="0" dirty="0">
                <a:effectLst/>
                <a:latin typeface="KaiTi_GB2312" panose="02010609030101010101" pitchFamily="49" charset="-122"/>
                <a:ea typeface="KaiTi_GB2312" panose="02010609030101010101" pitchFamily="49" charset="-122"/>
              </a:rPr>
              <a:t>（不知怎地）</a:t>
            </a:r>
            <a:r>
              <a:rPr lang="en-US" altLang="zh-CN" sz="2400" b="0" i="0" dirty="0">
                <a:effectLst/>
                <a:latin typeface="KaiTi_GB2312" panose="02010609030101010101" pitchFamily="49" charset="-122"/>
                <a:ea typeface="KaiTi_GB2312" panose="02010609030101010101" pitchFamily="49" charset="-122"/>
              </a:rPr>
              <a:t>somewhere</a:t>
            </a:r>
            <a:r>
              <a:rPr lang="zh-CN" altLang="en-US" sz="2400" b="0" i="0" dirty="0">
                <a:effectLst/>
                <a:latin typeface="KaiTi_GB2312" panose="02010609030101010101" pitchFamily="49" charset="-122"/>
                <a:ea typeface="KaiTi_GB2312" panose="02010609030101010101" pitchFamily="49" charset="-122"/>
              </a:rPr>
              <a:t>（在某处）</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3</a:t>
            </a:r>
            <a:r>
              <a:rPr lang="zh-CN" altLang="en-US" sz="2400" b="0" i="0" dirty="0">
                <a:effectLst/>
                <a:latin typeface="KaiTi_GB2312" panose="02010609030101010101" pitchFamily="49" charset="-122"/>
                <a:ea typeface="KaiTi_GB2312" panose="02010609030101010101" pitchFamily="49" charset="-122"/>
              </a:rPr>
              <a:t>）派生副词：</a:t>
            </a:r>
            <a:r>
              <a:rPr lang="en-US" altLang="zh-CN" sz="2400" b="0" i="0" dirty="0">
                <a:effectLst/>
                <a:latin typeface="KaiTi_GB2312" panose="02010609030101010101" pitchFamily="49" charset="-122"/>
                <a:ea typeface="KaiTi_GB2312" panose="02010609030101010101" pitchFamily="49" charset="-122"/>
              </a:rPr>
              <a:t>interesting ‘→‘ interestingly </a:t>
            </a:r>
            <a:r>
              <a:rPr lang="zh-CN" altLang="en-US" sz="2400" b="0" i="0" dirty="0">
                <a:effectLst/>
                <a:latin typeface="KaiTi_GB2312" panose="02010609030101010101" pitchFamily="49" charset="-122"/>
                <a:ea typeface="KaiTi_GB2312" panose="02010609030101010101" pitchFamily="49" charset="-122"/>
              </a:rPr>
              <a:t>（有趣地）</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4</a:t>
            </a:r>
            <a:r>
              <a:rPr lang="zh-CN" altLang="en-US" sz="2400" b="0" i="0" dirty="0">
                <a:effectLst/>
                <a:latin typeface="KaiTi_GB2312" panose="02010609030101010101" pitchFamily="49" charset="-122"/>
                <a:ea typeface="KaiTi_GB2312" panose="02010609030101010101" pitchFamily="49" charset="-122"/>
              </a:rPr>
              <a:t>）方式副词：</a:t>
            </a:r>
            <a:r>
              <a:rPr lang="en-US" altLang="zh-CN" sz="2400" b="0" i="0" dirty="0">
                <a:effectLst/>
                <a:latin typeface="KaiTi_GB2312" panose="02010609030101010101" pitchFamily="49" charset="-122"/>
                <a:ea typeface="KaiTi_GB2312" panose="02010609030101010101" pitchFamily="49" charset="-122"/>
              </a:rPr>
              <a:t>quickly</a:t>
            </a:r>
            <a:r>
              <a:rPr lang="zh-CN" altLang="en-US" sz="2400" b="0" i="0" dirty="0">
                <a:effectLst/>
                <a:latin typeface="KaiTi_GB2312" panose="02010609030101010101" pitchFamily="49" charset="-122"/>
                <a:ea typeface="KaiTi_GB2312" panose="02010609030101010101" pitchFamily="49" charset="-122"/>
              </a:rPr>
              <a:t>（迅速）</a:t>
            </a:r>
            <a:r>
              <a:rPr lang="en-US" altLang="zh-CN" sz="2400" b="0" i="0" dirty="0">
                <a:effectLst/>
                <a:latin typeface="KaiTi_GB2312" panose="02010609030101010101" pitchFamily="49" charset="-122"/>
                <a:ea typeface="KaiTi_GB2312" panose="02010609030101010101" pitchFamily="49" charset="-122"/>
              </a:rPr>
              <a:t>awkwardly</a:t>
            </a:r>
            <a:r>
              <a:rPr lang="zh-CN" altLang="en-US" sz="2400" b="0" i="0" dirty="0">
                <a:effectLst/>
                <a:latin typeface="KaiTi_GB2312" panose="02010609030101010101" pitchFamily="49" charset="-122"/>
                <a:ea typeface="KaiTi_GB2312" panose="02010609030101010101" pitchFamily="49" charset="-122"/>
              </a:rPr>
              <a:t>（笨拙地）</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5</a:t>
            </a:r>
            <a:r>
              <a:rPr lang="zh-CN" altLang="en-US" sz="2400" b="0" i="0" dirty="0">
                <a:effectLst/>
                <a:latin typeface="KaiTi_GB2312" panose="02010609030101010101" pitchFamily="49" charset="-122"/>
                <a:ea typeface="KaiTi_GB2312" panose="02010609030101010101" pitchFamily="49" charset="-122"/>
              </a:rPr>
              <a:t>）方向副词：</a:t>
            </a:r>
            <a:r>
              <a:rPr lang="en-US" altLang="zh-CN" sz="2400" b="0" i="0" dirty="0">
                <a:effectLst/>
                <a:latin typeface="KaiTi_GB2312" panose="02010609030101010101" pitchFamily="49" charset="-122"/>
                <a:ea typeface="KaiTi_GB2312" panose="02010609030101010101" pitchFamily="49" charset="-122"/>
              </a:rPr>
              <a:t>outside</a:t>
            </a:r>
            <a:r>
              <a:rPr lang="zh-CN" altLang="en-US" sz="2400" b="0" i="0" dirty="0">
                <a:effectLst/>
                <a:latin typeface="KaiTi_GB2312" panose="02010609030101010101" pitchFamily="49" charset="-122"/>
                <a:ea typeface="KaiTi_GB2312" panose="02010609030101010101" pitchFamily="49" charset="-122"/>
              </a:rPr>
              <a:t>（外面）</a:t>
            </a:r>
            <a:r>
              <a:rPr lang="en-US" altLang="zh-CN" sz="2400" b="0" i="0" dirty="0">
                <a:effectLst/>
                <a:latin typeface="KaiTi_GB2312" panose="02010609030101010101" pitchFamily="49" charset="-122"/>
                <a:ea typeface="KaiTi_GB2312" panose="02010609030101010101" pitchFamily="49" charset="-122"/>
              </a:rPr>
              <a:t>inside</a:t>
            </a:r>
            <a:r>
              <a:rPr lang="zh-CN" altLang="en-US" sz="2400" b="0" i="0" dirty="0">
                <a:effectLst/>
                <a:latin typeface="KaiTi_GB2312" panose="02010609030101010101" pitchFamily="49" charset="-122"/>
                <a:ea typeface="KaiTi_GB2312" panose="02010609030101010101" pitchFamily="49" charset="-122"/>
              </a:rPr>
              <a:t>（里面）</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6</a:t>
            </a:r>
            <a:r>
              <a:rPr lang="zh-CN" altLang="en-US" sz="2400" b="0" i="0" dirty="0">
                <a:effectLst/>
                <a:latin typeface="KaiTi_GB2312" panose="02010609030101010101" pitchFamily="49" charset="-122"/>
                <a:ea typeface="KaiTi_GB2312" panose="02010609030101010101" pitchFamily="49" charset="-122"/>
              </a:rPr>
              <a:t>）时间副词：</a:t>
            </a:r>
            <a:r>
              <a:rPr lang="en-US" altLang="zh-CN" sz="2400" b="0" i="0" dirty="0">
                <a:effectLst/>
                <a:latin typeface="KaiTi_GB2312" panose="02010609030101010101" pitchFamily="49" charset="-122"/>
                <a:ea typeface="KaiTi_GB2312" panose="02010609030101010101" pitchFamily="49" charset="-122"/>
              </a:rPr>
              <a:t>recently</a:t>
            </a:r>
            <a:r>
              <a:rPr lang="zh-CN" altLang="en-US" sz="2400" b="0" i="0" dirty="0">
                <a:effectLst/>
                <a:latin typeface="KaiTi_GB2312" panose="02010609030101010101" pitchFamily="49" charset="-122"/>
                <a:ea typeface="KaiTi_GB2312" panose="02010609030101010101" pitchFamily="49" charset="-122"/>
              </a:rPr>
              <a:t>（最近）</a:t>
            </a:r>
            <a:r>
              <a:rPr lang="en-US" altLang="zh-CN" sz="2400" b="0" i="0" dirty="0">
                <a:effectLst/>
                <a:latin typeface="KaiTi_GB2312" panose="02010609030101010101" pitchFamily="49" charset="-122"/>
                <a:ea typeface="KaiTi_GB2312" panose="02010609030101010101" pitchFamily="49" charset="-122"/>
              </a:rPr>
              <a:t>always</a:t>
            </a:r>
            <a:r>
              <a:rPr lang="zh-CN" altLang="en-US" sz="2400" b="0" i="0" dirty="0">
                <a:effectLst/>
                <a:latin typeface="KaiTi_GB2312" panose="02010609030101010101" pitchFamily="49" charset="-122"/>
                <a:ea typeface="KaiTi_GB2312" panose="02010609030101010101" pitchFamily="49" charset="-122"/>
              </a:rPr>
              <a:t>（总是）</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7</a:t>
            </a:r>
            <a:r>
              <a:rPr lang="zh-CN" altLang="en-US" sz="2400" b="0" i="0" dirty="0">
                <a:effectLst/>
                <a:latin typeface="KaiTi_GB2312" panose="02010609030101010101" pitchFamily="49" charset="-122"/>
                <a:ea typeface="KaiTi_GB2312" panose="02010609030101010101" pitchFamily="49" charset="-122"/>
              </a:rPr>
              <a:t>）强调副词：</a:t>
            </a:r>
            <a:r>
              <a:rPr lang="en-US" altLang="zh-CN" sz="2400" b="0" i="0" dirty="0">
                <a:effectLst/>
                <a:latin typeface="KaiTi_GB2312" panose="02010609030101010101" pitchFamily="49" charset="-122"/>
                <a:ea typeface="KaiTi_GB2312" panose="02010609030101010101" pitchFamily="49" charset="-122"/>
              </a:rPr>
              <a:t>very</a:t>
            </a:r>
            <a:r>
              <a:rPr lang="zh-CN" altLang="en-US" sz="2400" b="0" i="0" dirty="0">
                <a:effectLst/>
                <a:latin typeface="KaiTi_GB2312" panose="02010609030101010101" pitchFamily="49" charset="-122"/>
                <a:ea typeface="KaiTi_GB2312" panose="02010609030101010101" pitchFamily="49" charset="-122"/>
              </a:rPr>
              <a:t>（很）</a:t>
            </a:r>
            <a:r>
              <a:rPr lang="en-US" altLang="zh-CN" sz="2400" b="0" i="0" dirty="0">
                <a:effectLst/>
                <a:latin typeface="KaiTi_GB2312" panose="02010609030101010101" pitchFamily="49" charset="-122"/>
                <a:ea typeface="KaiTi_GB2312" panose="02010609030101010101" pitchFamily="49" charset="-122"/>
              </a:rPr>
              <a:t>fairly</a:t>
            </a:r>
            <a:r>
              <a:rPr lang="zh-CN" altLang="en-US" sz="2400" b="0" i="0" dirty="0">
                <a:effectLst/>
                <a:latin typeface="KaiTi_GB2312" panose="02010609030101010101" pitchFamily="49" charset="-122"/>
                <a:ea typeface="KaiTi_GB2312" panose="02010609030101010101" pitchFamily="49" charset="-122"/>
              </a:rPr>
              <a:t>（相当）</a:t>
            </a:r>
            <a:endParaRPr lang="zh-CN" altLang="en-US" sz="24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4217322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14</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1189443"/>
            <a:ext cx="11195049" cy="581698"/>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数词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Numeral</a:t>
            </a:r>
            <a:r>
              <a:rPr lang="zh-CN" altLang="en-US" sz="2800" dirty="0">
                <a:effectLst/>
                <a:latin typeface="Microsoft YaHei" panose="020B0503020204020204" pitchFamily="34" charset="-122"/>
                <a:ea typeface="Microsoft YaHei" panose="020B0503020204020204" pitchFamily="34" charset="-122"/>
              </a:rPr>
              <a:t>）是表示数目多少或者先后顺序的一类词。</a:t>
            </a:r>
            <a:endParaRPr lang="en-US" altLang="zh-CN" sz="28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7B1ADF65-3FFE-A574-E698-8F95B51EFBEB}"/>
              </a:ext>
            </a:extLst>
          </p:cNvPr>
          <p:cNvSpPr txBox="1"/>
          <p:nvPr/>
        </p:nvSpPr>
        <p:spPr>
          <a:xfrm>
            <a:off x="382587" y="1853697"/>
            <a:ext cx="11431588" cy="1667764"/>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例如</a:t>
            </a:r>
            <a:r>
              <a:rPr lang="zh-CN" altLang="en-US" sz="24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a:p>
            <a:pPr lvl="2">
              <a:lnSpc>
                <a:spcPct val="150000"/>
              </a:lnSpc>
            </a:pPr>
            <a:r>
              <a:rPr lang="en-US" altLang="zh-CN" sz="2400" b="0" i="0" dirty="0">
                <a:effectLst/>
                <a:latin typeface="KaiTi_GB2312" panose="02010609030101010101" pitchFamily="49" charset="-122"/>
                <a:ea typeface="KaiTi_GB2312" panose="02010609030101010101" pitchFamily="49" charset="-122"/>
              </a:rPr>
              <a:t>1</a:t>
            </a:r>
            <a:r>
              <a:rPr lang="zh-CN" altLang="en-US" sz="2400" b="0" i="0" dirty="0">
                <a:effectLst/>
                <a:latin typeface="KaiTi_GB2312" panose="02010609030101010101" pitchFamily="49" charset="-122"/>
                <a:ea typeface="KaiTi_GB2312" panose="02010609030101010101" pitchFamily="49" charset="-122"/>
              </a:rPr>
              <a:t>）基数词：</a:t>
            </a:r>
            <a:r>
              <a:rPr lang="en-US" altLang="zh-CN" sz="2400" b="0" i="0" dirty="0">
                <a:effectLst/>
                <a:latin typeface="KaiTi_GB2312" panose="02010609030101010101" pitchFamily="49" charset="-122"/>
                <a:ea typeface="KaiTi_GB2312" panose="02010609030101010101" pitchFamily="49" charset="-122"/>
              </a:rPr>
              <a:t>one</a:t>
            </a:r>
            <a:r>
              <a:rPr lang="zh-CN" altLang="en-US" sz="2400" b="0" i="0" dirty="0">
                <a:effectLst/>
                <a:latin typeface="KaiTi_GB2312" panose="02010609030101010101" pitchFamily="49" charset="-122"/>
                <a:ea typeface="KaiTi_GB2312" panose="02010609030101010101" pitchFamily="49" charset="-122"/>
              </a:rPr>
              <a:t>（</a:t>
            </a:r>
            <a:r>
              <a:rPr lang="en-US" altLang="zh-CN" sz="2400" b="0" i="0" dirty="0">
                <a:effectLst/>
                <a:latin typeface="KaiTi_GB2312" panose="02010609030101010101" pitchFamily="49" charset="-122"/>
                <a:ea typeface="KaiTi_GB2312" panose="02010609030101010101" pitchFamily="49" charset="-122"/>
              </a:rPr>
              <a:t>1</a:t>
            </a:r>
            <a:r>
              <a:rPr lang="zh-CN" altLang="en-US" sz="2400" b="0" i="0" dirty="0">
                <a:effectLst/>
                <a:latin typeface="KaiTi_GB2312" panose="02010609030101010101" pitchFamily="49" charset="-122"/>
                <a:ea typeface="KaiTi_GB2312" panose="02010609030101010101" pitchFamily="49" charset="-122"/>
              </a:rPr>
              <a:t>）</a:t>
            </a:r>
            <a:r>
              <a:rPr lang="en-US" altLang="zh-CN" sz="2400" b="0" i="0" dirty="0">
                <a:effectLst/>
                <a:latin typeface="KaiTi_GB2312" panose="02010609030101010101" pitchFamily="49" charset="-122"/>
                <a:ea typeface="KaiTi_GB2312" panose="02010609030101010101" pitchFamily="49" charset="-122"/>
              </a:rPr>
              <a:t>nineteen</a:t>
            </a:r>
            <a:r>
              <a:rPr lang="zh-CN" altLang="en-US" sz="2400" b="0" i="0" dirty="0">
                <a:effectLst/>
                <a:latin typeface="KaiTi_GB2312" panose="02010609030101010101" pitchFamily="49" charset="-122"/>
                <a:ea typeface="KaiTi_GB2312" panose="02010609030101010101" pitchFamily="49" charset="-122"/>
              </a:rPr>
              <a:t>（</a:t>
            </a:r>
            <a:r>
              <a:rPr lang="en-US" altLang="zh-CN" sz="2400" b="0" i="0" dirty="0">
                <a:effectLst/>
                <a:latin typeface="KaiTi_GB2312" panose="02010609030101010101" pitchFamily="49" charset="-122"/>
                <a:ea typeface="KaiTi_GB2312" panose="02010609030101010101" pitchFamily="49" charset="-122"/>
              </a:rPr>
              <a:t>19</a:t>
            </a:r>
            <a:r>
              <a:rPr lang="zh-CN" altLang="en-US" sz="2400" b="0" i="0" dirty="0">
                <a:effectLst/>
                <a:latin typeface="KaiTi_GB2312" panose="02010609030101010101" pitchFamily="49" charset="-122"/>
                <a:ea typeface="KaiTi_GB2312" panose="02010609030101010101" pitchFamily="49" charset="-122"/>
              </a:rPr>
              <a:t>）</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2</a:t>
            </a:r>
            <a:r>
              <a:rPr lang="zh-CN" altLang="en-US" sz="2400" b="0" i="0" dirty="0">
                <a:effectLst/>
                <a:latin typeface="KaiTi_GB2312" panose="02010609030101010101" pitchFamily="49" charset="-122"/>
                <a:ea typeface="KaiTi_GB2312" panose="02010609030101010101" pitchFamily="49" charset="-122"/>
              </a:rPr>
              <a:t>）序数词：</a:t>
            </a:r>
            <a:r>
              <a:rPr lang="en-US" altLang="zh-CN" sz="2400" b="0" i="0" dirty="0">
                <a:effectLst/>
                <a:latin typeface="KaiTi_GB2312" panose="02010609030101010101" pitchFamily="49" charset="-122"/>
                <a:ea typeface="KaiTi_GB2312" panose="02010609030101010101" pitchFamily="49" charset="-122"/>
              </a:rPr>
              <a:t>first</a:t>
            </a:r>
            <a:r>
              <a:rPr lang="zh-CN" altLang="en-US" sz="2400" b="0" i="0" dirty="0">
                <a:effectLst/>
                <a:latin typeface="KaiTi_GB2312" panose="02010609030101010101" pitchFamily="49" charset="-122"/>
                <a:ea typeface="KaiTi_GB2312" panose="02010609030101010101" pitchFamily="49" charset="-122"/>
              </a:rPr>
              <a:t>（第一）</a:t>
            </a:r>
            <a:r>
              <a:rPr lang="en-US" altLang="zh-CN" sz="2400" b="0" i="0" dirty="0">
                <a:effectLst/>
                <a:latin typeface="KaiTi_GB2312" panose="02010609030101010101" pitchFamily="49" charset="-122"/>
                <a:ea typeface="KaiTi_GB2312" panose="02010609030101010101" pitchFamily="49" charset="-122"/>
              </a:rPr>
              <a:t>fiftieth</a:t>
            </a:r>
            <a:r>
              <a:rPr lang="zh-CN" altLang="en-US" sz="2400" b="0" i="0" dirty="0">
                <a:effectLst/>
                <a:latin typeface="KaiTi_GB2312" panose="02010609030101010101" pitchFamily="49" charset="-122"/>
                <a:ea typeface="KaiTi_GB2312" panose="02010609030101010101" pitchFamily="49" charset="-122"/>
              </a:rPr>
              <a:t>（第五十）</a:t>
            </a:r>
            <a:endParaRPr lang="zh-CN" altLang="en-US" sz="24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16685702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15</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33252" y="976063"/>
            <a:ext cx="11195049" cy="1120307"/>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代词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Pronoun</a:t>
            </a:r>
            <a:r>
              <a:rPr lang="zh-CN" altLang="en-US" sz="2800" dirty="0">
                <a:effectLst/>
                <a:latin typeface="Microsoft YaHei" panose="020B0503020204020204" pitchFamily="34" charset="-122"/>
                <a:ea typeface="Microsoft YaHei" panose="020B0503020204020204" pitchFamily="34" charset="-122"/>
              </a:rPr>
              <a:t>）是代替名词以及起名词作用的短语、子句和句子的一类词。</a:t>
            </a:r>
            <a:endParaRPr lang="en-US" altLang="zh-CN" sz="28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7B1ADF65-3FFE-A574-E698-8F95B51EFBEB}"/>
              </a:ext>
            </a:extLst>
          </p:cNvPr>
          <p:cNvSpPr txBox="1"/>
          <p:nvPr/>
        </p:nvSpPr>
        <p:spPr>
          <a:xfrm>
            <a:off x="380206" y="2096370"/>
            <a:ext cx="11431588" cy="4616648"/>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例如</a:t>
            </a:r>
            <a:r>
              <a:rPr lang="zh-CN" altLang="en-US" sz="24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a:p>
            <a:pPr lvl="2"/>
            <a:r>
              <a:rPr lang="en-US" altLang="zh-CN" b="0" i="0" dirty="0">
                <a:effectLst/>
                <a:latin typeface="KaiTi_GB2312" panose="02010609030101010101" pitchFamily="49" charset="-122"/>
                <a:ea typeface="KaiTi_GB2312" panose="02010609030101010101" pitchFamily="49" charset="-122"/>
              </a:rPr>
              <a:t>1</a:t>
            </a:r>
            <a:r>
              <a:rPr lang="zh-CN" altLang="en-US" b="0" i="0" dirty="0">
                <a:effectLst/>
                <a:latin typeface="KaiTi_GB2312" panose="02010609030101010101" pitchFamily="49" charset="-122"/>
                <a:ea typeface="KaiTi_GB2312" panose="02010609030101010101" pitchFamily="49" charset="-122"/>
              </a:rPr>
              <a:t>）人称代词：</a:t>
            </a:r>
          </a:p>
          <a:p>
            <a:pPr lvl="3"/>
            <a:r>
              <a:rPr lang="en-US" altLang="zh-CN" b="0" i="0" dirty="0">
                <a:effectLst/>
                <a:latin typeface="KaiTi_GB2312" panose="02010609030101010101" pitchFamily="49" charset="-122"/>
                <a:ea typeface="KaiTi_GB2312" panose="02010609030101010101" pitchFamily="49" charset="-122"/>
              </a:rPr>
              <a:t>a) </a:t>
            </a:r>
            <a:r>
              <a:rPr lang="zh-CN" altLang="en-US" b="0" i="0" dirty="0">
                <a:effectLst/>
                <a:latin typeface="KaiTi_GB2312" panose="02010609030101010101" pitchFamily="49" charset="-122"/>
                <a:ea typeface="KaiTi_GB2312" panose="02010609030101010101" pitchFamily="49" charset="-122"/>
              </a:rPr>
              <a:t>主格：</a:t>
            </a:r>
            <a:r>
              <a:rPr lang="en-US" altLang="zh-CN" b="0" i="0" dirty="0">
                <a:effectLst/>
                <a:latin typeface="KaiTi_GB2312" panose="02010609030101010101" pitchFamily="49" charset="-122"/>
                <a:ea typeface="KaiTi_GB2312" panose="02010609030101010101" pitchFamily="49" charset="-122"/>
              </a:rPr>
              <a:t>I, you, he, she, it, we, they</a:t>
            </a:r>
          </a:p>
          <a:p>
            <a:pPr lvl="3"/>
            <a:r>
              <a:rPr lang="en-US" altLang="zh-CN" b="0" i="0" dirty="0">
                <a:effectLst/>
                <a:latin typeface="KaiTi_GB2312" panose="02010609030101010101" pitchFamily="49" charset="-122"/>
                <a:ea typeface="KaiTi_GB2312" panose="02010609030101010101" pitchFamily="49" charset="-122"/>
              </a:rPr>
              <a:t>b) </a:t>
            </a:r>
            <a:r>
              <a:rPr lang="zh-CN" altLang="en-US" b="0" i="0" dirty="0">
                <a:effectLst/>
                <a:latin typeface="KaiTi_GB2312" panose="02010609030101010101" pitchFamily="49" charset="-122"/>
                <a:ea typeface="KaiTi_GB2312" panose="02010609030101010101" pitchFamily="49" charset="-122"/>
              </a:rPr>
              <a:t>宾格：</a:t>
            </a:r>
            <a:r>
              <a:rPr lang="en-US" altLang="zh-CN" b="0" i="0" dirty="0">
                <a:effectLst/>
                <a:latin typeface="KaiTi_GB2312" panose="02010609030101010101" pitchFamily="49" charset="-122"/>
                <a:ea typeface="KaiTi_GB2312" panose="02010609030101010101" pitchFamily="49" charset="-122"/>
              </a:rPr>
              <a:t>me, you, him, her, it, us, them</a:t>
            </a:r>
          </a:p>
          <a:p>
            <a:pPr lvl="2"/>
            <a:r>
              <a:rPr lang="en-US" altLang="zh-CN" b="0" i="0" dirty="0">
                <a:effectLst/>
                <a:latin typeface="KaiTi_GB2312" panose="02010609030101010101" pitchFamily="49" charset="-122"/>
                <a:ea typeface="KaiTi_GB2312" panose="02010609030101010101" pitchFamily="49" charset="-122"/>
              </a:rPr>
              <a:t>2</a:t>
            </a:r>
            <a:r>
              <a:rPr lang="zh-CN" altLang="en-US" b="0" i="0" dirty="0">
                <a:effectLst/>
                <a:latin typeface="KaiTi_GB2312" panose="02010609030101010101" pitchFamily="49" charset="-122"/>
                <a:ea typeface="KaiTi_GB2312" panose="02010609030101010101" pitchFamily="49" charset="-122"/>
              </a:rPr>
              <a:t>）物主代词：</a:t>
            </a:r>
          </a:p>
          <a:p>
            <a:pPr lvl="3"/>
            <a:r>
              <a:rPr lang="en-US" altLang="zh-CN" b="0" i="0" dirty="0">
                <a:effectLst/>
                <a:latin typeface="KaiTi_GB2312" panose="02010609030101010101" pitchFamily="49" charset="-122"/>
                <a:ea typeface="KaiTi_GB2312" panose="02010609030101010101" pitchFamily="49" charset="-122"/>
              </a:rPr>
              <a:t>a) </a:t>
            </a:r>
            <a:r>
              <a:rPr lang="zh-CN" altLang="en-US" b="0" i="0" dirty="0">
                <a:effectLst/>
                <a:latin typeface="KaiTi_GB2312" panose="02010609030101010101" pitchFamily="49" charset="-122"/>
                <a:ea typeface="KaiTi_GB2312" panose="02010609030101010101" pitchFamily="49" charset="-122"/>
              </a:rPr>
              <a:t>形容词性物主代词：</a:t>
            </a:r>
            <a:r>
              <a:rPr lang="en-US" altLang="zh-CN" b="0" i="0" dirty="0">
                <a:effectLst/>
                <a:latin typeface="KaiTi_GB2312" panose="02010609030101010101" pitchFamily="49" charset="-122"/>
                <a:ea typeface="KaiTi_GB2312" panose="02010609030101010101" pitchFamily="49" charset="-122"/>
              </a:rPr>
              <a:t>my, your, his, her, its, our, their</a:t>
            </a:r>
          </a:p>
          <a:p>
            <a:pPr lvl="3"/>
            <a:r>
              <a:rPr lang="en-US" altLang="zh-CN" b="0" i="0" dirty="0">
                <a:effectLst/>
                <a:latin typeface="KaiTi_GB2312" panose="02010609030101010101" pitchFamily="49" charset="-122"/>
                <a:ea typeface="KaiTi_GB2312" panose="02010609030101010101" pitchFamily="49" charset="-122"/>
              </a:rPr>
              <a:t>b) </a:t>
            </a:r>
            <a:r>
              <a:rPr lang="zh-CN" altLang="en-US" b="0" i="0" dirty="0">
                <a:effectLst/>
                <a:latin typeface="KaiTi_GB2312" panose="02010609030101010101" pitchFamily="49" charset="-122"/>
                <a:ea typeface="KaiTi_GB2312" panose="02010609030101010101" pitchFamily="49" charset="-122"/>
              </a:rPr>
              <a:t>名词性物主代词：</a:t>
            </a:r>
            <a:r>
              <a:rPr lang="en-US" altLang="zh-CN" b="0" i="0" dirty="0">
                <a:effectLst/>
                <a:latin typeface="KaiTi_GB2312" panose="02010609030101010101" pitchFamily="49" charset="-122"/>
                <a:ea typeface="KaiTi_GB2312" panose="02010609030101010101" pitchFamily="49" charset="-122"/>
              </a:rPr>
              <a:t>mine, yours, his, hers, its, ours, theirs</a:t>
            </a:r>
          </a:p>
          <a:p>
            <a:pPr lvl="3"/>
            <a:r>
              <a:rPr lang="en-US" altLang="zh-CN" b="0" i="0" dirty="0">
                <a:effectLst/>
                <a:latin typeface="KaiTi_GB2312" panose="02010609030101010101" pitchFamily="49" charset="-122"/>
                <a:ea typeface="KaiTi_GB2312" panose="02010609030101010101" pitchFamily="49" charset="-122"/>
              </a:rPr>
              <a:t>3</a:t>
            </a:r>
            <a:r>
              <a:rPr lang="zh-CN" altLang="en-US" b="0" i="0" dirty="0">
                <a:effectLst/>
                <a:latin typeface="KaiTi_GB2312" panose="02010609030101010101" pitchFamily="49" charset="-122"/>
                <a:ea typeface="KaiTi_GB2312" panose="02010609030101010101" pitchFamily="49" charset="-122"/>
              </a:rPr>
              <a:t>）自身代词：</a:t>
            </a:r>
            <a:r>
              <a:rPr lang="en-US" altLang="zh-CN" b="0" i="0" dirty="0">
                <a:effectLst/>
                <a:latin typeface="KaiTi_GB2312" panose="02010609030101010101" pitchFamily="49" charset="-122"/>
                <a:ea typeface="KaiTi_GB2312" panose="02010609030101010101" pitchFamily="49" charset="-122"/>
              </a:rPr>
              <a:t>myself, yourself, himself, herself, itself,</a:t>
            </a:r>
            <a:r>
              <a:rPr lang="zh-CN" altLang="en-US" b="0" i="0" dirty="0">
                <a:effectLst/>
                <a:latin typeface="KaiTi_GB2312" panose="02010609030101010101" pitchFamily="49" charset="-122"/>
                <a:ea typeface="KaiTi_GB2312" panose="02010609030101010101" pitchFamily="49" charset="-122"/>
              </a:rPr>
              <a:t> </a:t>
            </a:r>
            <a:r>
              <a:rPr lang="en-US" altLang="zh-CN" b="0" i="0" dirty="0">
                <a:effectLst/>
                <a:latin typeface="KaiTi_GB2312" panose="02010609030101010101" pitchFamily="49" charset="-122"/>
                <a:ea typeface="KaiTi_GB2312" panose="02010609030101010101" pitchFamily="49" charset="-122"/>
              </a:rPr>
              <a:t>ourselves, yourselves, 			themselves, oneself</a:t>
            </a:r>
          </a:p>
          <a:p>
            <a:pPr lvl="2"/>
            <a:r>
              <a:rPr lang="en-US" altLang="zh-CN" b="0" i="0" dirty="0">
                <a:effectLst/>
                <a:latin typeface="KaiTi_GB2312" panose="02010609030101010101" pitchFamily="49" charset="-122"/>
                <a:ea typeface="KaiTi_GB2312" panose="02010609030101010101" pitchFamily="49" charset="-122"/>
              </a:rPr>
              <a:t>4</a:t>
            </a:r>
            <a:r>
              <a:rPr lang="zh-CN" altLang="en-US" b="0" i="0" dirty="0">
                <a:effectLst/>
                <a:latin typeface="KaiTi_GB2312" panose="02010609030101010101" pitchFamily="49" charset="-122"/>
                <a:ea typeface="KaiTi_GB2312" panose="02010609030101010101" pitchFamily="49" charset="-122"/>
              </a:rPr>
              <a:t>）相互代词：</a:t>
            </a:r>
            <a:r>
              <a:rPr lang="en-US" altLang="zh-CN" b="0" i="0" dirty="0">
                <a:effectLst/>
                <a:latin typeface="KaiTi_GB2312" panose="02010609030101010101" pitchFamily="49" charset="-122"/>
                <a:ea typeface="KaiTi_GB2312" panose="02010609030101010101" pitchFamily="49" charset="-122"/>
              </a:rPr>
              <a:t>each other, one another</a:t>
            </a:r>
          </a:p>
          <a:p>
            <a:pPr lvl="2"/>
            <a:r>
              <a:rPr lang="en-US" altLang="zh-CN" b="0" i="0" dirty="0">
                <a:effectLst/>
                <a:latin typeface="KaiTi_GB2312" panose="02010609030101010101" pitchFamily="49" charset="-122"/>
                <a:ea typeface="KaiTi_GB2312" panose="02010609030101010101" pitchFamily="49" charset="-122"/>
              </a:rPr>
              <a:t>5</a:t>
            </a:r>
            <a:r>
              <a:rPr lang="zh-CN" altLang="en-US" b="0" i="0" dirty="0">
                <a:effectLst/>
                <a:latin typeface="KaiTi_GB2312" panose="02010609030101010101" pitchFamily="49" charset="-122"/>
                <a:ea typeface="KaiTi_GB2312" panose="02010609030101010101" pitchFamily="49" charset="-122"/>
              </a:rPr>
              <a:t>）指示代词：</a:t>
            </a:r>
            <a:r>
              <a:rPr lang="en-US" altLang="zh-CN" b="0" i="0" dirty="0">
                <a:effectLst/>
                <a:latin typeface="KaiTi_GB2312" panose="02010609030101010101" pitchFamily="49" charset="-122"/>
                <a:ea typeface="KaiTi_GB2312" panose="02010609030101010101" pitchFamily="49" charset="-122"/>
              </a:rPr>
              <a:t>this, that, these, those</a:t>
            </a:r>
          </a:p>
          <a:p>
            <a:pPr lvl="2"/>
            <a:r>
              <a:rPr lang="en-US" altLang="zh-CN" dirty="0">
                <a:latin typeface="KaiTi_GB2312" panose="02010609030101010101" pitchFamily="49" charset="-122"/>
                <a:ea typeface="KaiTi_GB2312" panose="02010609030101010101" pitchFamily="49" charset="-122"/>
              </a:rPr>
              <a:t>6</a:t>
            </a:r>
            <a:r>
              <a:rPr lang="zh-CN" altLang="en-US" dirty="0">
                <a:latin typeface="KaiTi_GB2312" panose="02010609030101010101" pitchFamily="49" charset="-122"/>
                <a:ea typeface="KaiTi_GB2312" panose="02010609030101010101" pitchFamily="49" charset="-122"/>
              </a:rPr>
              <a:t>）疑问代词：</a:t>
            </a:r>
            <a:r>
              <a:rPr lang="en-US" dirty="0">
                <a:latin typeface="KaiTi_GB2312" panose="02010609030101010101" pitchFamily="49" charset="-122"/>
                <a:ea typeface="KaiTi_GB2312" panose="02010609030101010101" pitchFamily="49" charset="-122"/>
              </a:rPr>
              <a:t>who, whom, whose, which, what</a:t>
            </a:r>
            <a:br>
              <a:rPr lang="en-US" dirty="0">
                <a:latin typeface="KaiTi_GB2312" panose="02010609030101010101" pitchFamily="49" charset="-122"/>
                <a:ea typeface="KaiTi_GB2312" panose="02010609030101010101" pitchFamily="49" charset="-122"/>
              </a:rPr>
            </a:br>
            <a:r>
              <a:rPr lang="en-US" dirty="0">
                <a:latin typeface="KaiTi_GB2312" panose="02010609030101010101" pitchFamily="49" charset="-122"/>
                <a:ea typeface="KaiTi_GB2312" panose="02010609030101010101" pitchFamily="49" charset="-122"/>
              </a:rPr>
              <a:t>7）</a:t>
            </a:r>
            <a:r>
              <a:rPr lang="zh-CN" altLang="en-US" dirty="0">
                <a:latin typeface="KaiTi_GB2312" panose="02010609030101010101" pitchFamily="49" charset="-122"/>
                <a:ea typeface="KaiTi_GB2312" panose="02010609030101010101" pitchFamily="49" charset="-122"/>
              </a:rPr>
              <a:t>关系代词：</a:t>
            </a:r>
            <a:r>
              <a:rPr lang="en-US" dirty="0">
                <a:latin typeface="KaiTi_GB2312" panose="02010609030101010101" pitchFamily="49" charset="-122"/>
                <a:ea typeface="KaiTi_GB2312" panose="02010609030101010101" pitchFamily="49" charset="-122"/>
              </a:rPr>
              <a:t>who, whom, whose, which, that, as</a:t>
            </a:r>
            <a:br>
              <a:rPr lang="en-US" dirty="0">
                <a:latin typeface="KaiTi_GB2312" panose="02010609030101010101" pitchFamily="49" charset="-122"/>
                <a:ea typeface="KaiTi_GB2312" panose="02010609030101010101" pitchFamily="49" charset="-122"/>
              </a:rPr>
            </a:br>
            <a:r>
              <a:rPr lang="en-US" dirty="0">
                <a:latin typeface="KaiTi_GB2312" panose="02010609030101010101" pitchFamily="49" charset="-122"/>
                <a:ea typeface="KaiTi_GB2312" panose="02010609030101010101" pitchFamily="49" charset="-122"/>
              </a:rPr>
              <a:t>8）</a:t>
            </a:r>
            <a:r>
              <a:rPr lang="zh-CN" altLang="en-US" dirty="0">
                <a:latin typeface="KaiTi_GB2312" panose="02010609030101010101" pitchFamily="49" charset="-122"/>
                <a:ea typeface="KaiTi_GB2312" panose="02010609030101010101" pitchFamily="49" charset="-122"/>
              </a:rPr>
              <a:t>不定代词：</a:t>
            </a:r>
            <a:r>
              <a:rPr lang="en-US" dirty="0">
                <a:latin typeface="KaiTi_GB2312" panose="02010609030101010101" pitchFamily="49" charset="-122"/>
                <a:ea typeface="KaiTi_GB2312" panose="02010609030101010101" pitchFamily="49" charset="-122"/>
              </a:rPr>
              <a:t>some, something, somebody, someone, any, </a:t>
            </a:r>
            <a:r>
              <a:rPr lang="en-US" dirty="0" err="1">
                <a:latin typeface="KaiTi_GB2312" panose="02010609030101010101" pitchFamily="49" charset="-122"/>
                <a:ea typeface="KaiTi_GB2312" panose="02010609030101010101" pitchFamily="49" charset="-122"/>
              </a:rPr>
              <a:t>anything,anybody</a:t>
            </a:r>
            <a:r>
              <a:rPr lang="en-US" dirty="0">
                <a:latin typeface="KaiTi_GB2312" panose="02010609030101010101" pitchFamily="49" charset="-122"/>
                <a:ea typeface="KaiTi_GB2312" panose="02010609030101010101" pitchFamily="49" charset="-122"/>
              </a:rPr>
              <a:t>, anyone, no, </a:t>
            </a:r>
            <a:r>
              <a:rPr lang="zh-CN" altLang="en-US" dirty="0">
                <a:latin typeface="KaiTi_GB2312" panose="02010609030101010101" pitchFamily="49" charset="-122"/>
                <a:ea typeface="KaiTi_GB2312" panose="02010609030101010101" pitchFamily="49" charset="-122"/>
              </a:rPr>
              <a:t>        </a:t>
            </a:r>
            <a:endParaRPr lang="en-US" altLang="zh-CN" dirty="0">
              <a:latin typeface="KaiTi_GB2312" panose="02010609030101010101" pitchFamily="49" charset="-122"/>
              <a:ea typeface="KaiTi_GB2312" panose="02010609030101010101" pitchFamily="49" charset="-122"/>
            </a:endParaRPr>
          </a:p>
          <a:p>
            <a:pPr lvl="2"/>
            <a:r>
              <a:rPr lang="en-US" dirty="0">
                <a:latin typeface="KaiTi_GB2312" panose="02010609030101010101" pitchFamily="49" charset="-122"/>
                <a:ea typeface="KaiTi_GB2312" panose="02010609030101010101" pitchFamily="49" charset="-122"/>
              </a:rPr>
              <a:t>nothing, nobody, no one</a:t>
            </a:r>
            <a:endParaRPr lang="en-US" altLang="zh-CN"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2582502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16</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1189443"/>
            <a:ext cx="11195049" cy="3274743"/>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冠词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Article</a:t>
            </a:r>
            <a:r>
              <a:rPr lang="zh-CN" altLang="en-US" sz="2800" dirty="0">
                <a:effectLst/>
                <a:latin typeface="Microsoft YaHei" panose="020B0503020204020204" pitchFamily="34" charset="-122"/>
                <a:ea typeface="Microsoft YaHei" panose="020B0503020204020204" pitchFamily="34" charset="-122"/>
              </a:rPr>
              <a:t>）是置于名词之前，说明名词所指的人或事物的一种功能词。</a:t>
            </a:r>
            <a:endParaRPr lang="en-US" altLang="zh-CN" sz="2800" dirty="0">
              <a:effectLst/>
              <a:latin typeface="Microsoft YaHei" panose="020B0503020204020204" pitchFamily="34" charset="-122"/>
              <a:ea typeface="Microsoft YaHei" panose="020B0503020204020204" pitchFamily="34" charset="-122"/>
            </a:endParaRPr>
          </a:p>
          <a:p>
            <a:pPr algn="just">
              <a:lnSpc>
                <a:spcPct val="125000"/>
              </a:lnSpc>
            </a:pPr>
            <a:endParaRPr lang="en-US" altLang="zh-CN" sz="2800" dirty="0">
              <a:effectLst/>
              <a:latin typeface="Microsoft YaHei" panose="020B0503020204020204" pitchFamily="34" charset="-122"/>
              <a:ea typeface="Microsoft YaHei" panose="020B0503020204020204" pitchFamily="34" charset="-122"/>
            </a:endParaRPr>
          </a:p>
          <a:p>
            <a:pPr algn="just">
              <a:lnSpc>
                <a:spcPct val="125000"/>
              </a:lnSpc>
            </a:pPr>
            <a:r>
              <a:rPr lang="zh-CN" altLang="en-US" sz="2800" dirty="0">
                <a:effectLst/>
                <a:latin typeface="Microsoft YaHei" panose="020B0503020204020204" pitchFamily="34" charset="-122"/>
                <a:ea typeface="Microsoft YaHei" panose="020B0503020204020204" pitchFamily="34" charset="-122"/>
              </a:rPr>
              <a:t>冠词不能够离开名词而独立存在。英语中冠词有三种冠词：</a:t>
            </a:r>
            <a:r>
              <a:rPr lang="zh-CN" altLang="en-US" sz="2800" b="1" dirty="0">
                <a:effectLst/>
                <a:latin typeface="Microsoft YaHei" panose="020B0503020204020204" pitchFamily="34" charset="-122"/>
                <a:ea typeface="Microsoft YaHei" panose="020B0503020204020204" pitchFamily="34" charset="-122"/>
              </a:rPr>
              <a:t>定冠词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Definite article</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the”</a:t>
            </a:r>
            <a:r>
              <a:rPr lang="zh-CN" altLang="en-US" sz="2800" dirty="0">
                <a:effectLst/>
                <a:latin typeface="Microsoft YaHei" panose="020B0503020204020204" pitchFamily="34" charset="-122"/>
                <a:ea typeface="Microsoft YaHei" panose="020B0503020204020204" pitchFamily="34" charset="-122"/>
              </a:rPr>
              <a:t>、</a:t>
            </a:r>
            <a:r>
              <a:rPr lang="zh-CN" altLang="en-US" sz="2800" b="1" dirty="0">
                <a:effectLst/>
                <a:latin typeface="Microsoft YaHei" panose="020B0503020204020204" pitchFamily="34" charset="-122"/>
                <a:ea typeface="Microsoft YaHei" panose="020B0503020204020204" pitchFamily="34" charset="-122"/>
              </a:rPr>
              <a:t>不定冠词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Indefinite article</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a/an”</a:t>
            </a:r>
            <a:r>
              <a:rPr lang="zh-CN" altLang="en-US" sz="2800" dirty="0">
                <a:effectLst/>
                <a:latin typeface="Microsoft YaHei" panose="020B0503020204020204" pitchFamily="34" charset="-122"/>
                <a:ea typeface="Microsoft YaHei" panose="020B0503020204020204" pitchFamily="34" charset="-122"/>
              </a:rPr>
              <a:t>和</a:t>
            </a:r>
            <a:r>
              <a:rPr lang="zh-CN" altLang="en-US" sz="2800" b="1" dirty="0">
                <a:effectLst/>
                <a:latin typeface="Microsoft YaHei" panose="020B0503020204020204" pitchFamily="34" charset="-122"/>
                <a:ea typeface="Microsoft YaHei" panose="020B0503020204020204" pitchFamily="34" charset="-122"/>
              </a:rPr>
              <a:t>零冠词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Zero article</a:t>
            </a:r>
            <a:r>
              <a:rPr lang="zh-CN" altLang="en-US" sz="2800" dirty="0">
                <a:effectLst/>
                <a:latin typeface="Microsoft YaHei" panose="020B0503020204020204" pitchFamily="34" charset="-122"/>
                <a:ea typeface="Microsoft YaHei" panose="020B0503020204020204" pitchFamily="34" charset="-122"/>
              </a:rPr>
              <a:t>）。</a:t>
            </a:r>
            <a:endParaRPr lang="en-US" altLang="zh-CN" sz="2800" dirty="0">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3374245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17</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996919"/>
            <a:ext cx="11195049" cy="2197525"/>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介词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Preposition</a:t>
            </a:r>
            <a:r>
              <a:rPr lang="zh-CN" altLang="en-US" sz="2800" dirty="0">
                <a:effectLst/>
                <a:latin typeface="Microsoft YaHei" panose="020B0503020204020204" pitchFamily="34" charset="-122"/>
                <a:ea typeface="Microsoft YaHei" panose="020B0503020204020204" pitchFamily="34" charset="-122"/>
              </a:rPr>
              <a:t>）又称前置词，是用于表示名词或相当于名词的词语与句中其它词语的关系的一类词。介词在句子中不单独作为任何句子成分。介词后面的名词或者相当于名词的词语叫做介词宾语，与介词共同组合成介词短语。</a:t>
            </a:r>
            <a:endParaRPr lang="en-US" altLang="zh-CN" sz="28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7B1ADF65-3FFE-A574-E698-8F95B51EFBEB}"/>
              </a:ext>
            </a:extLst>
          </p:cNvPr>
          <p:cNvSpPr txBox="1"/>
          <p:nvPr/>
        </p:nvSpPr>
        <p:spPr>
          <a:xfrm>
            <a:off x="382587" y="3194444"/>
            <a:ext cx="11431588" cy="3329758"/>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例如</a:t>
            </a:r>
            <a:r>
              <a:rPr lang="zh-CN" altLang="en-US" sz="24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a:p>
            <a:pPr lvl="2">
              <a:lnSpc>
                <a:spcPct val="150000"/>
              </a:lnSpc>
            </a:pPr>
            <a:r>
              <a:rPr lang="en-US" altLang="zh-CN" sz="2400" b="0" i="0" dirty="0">
                <a:effectLst/>
                <a:latin typeface="KaiTi_GB2312" panose="02010609030101010101" pitchFamily="49" charset="-122"/>
                <a:ea typeface="KaiTi_GB2312" panose="02010609030101010101" pitchFamily="49" charset="-122"/>
              </a:rPr>
              <a:t>1</a:t>
            </a:r>
            <a:r>
              <a:rPr lang="zh-CN" altLang="en-US" sz="2400" b="0" i="0" dirty="0">
                <a:effectLst/>
                <a:latin typeface="KaiTi_GB2312" panose="02010609030101010101" pitchFamily="49" charset="-122"/>
                <a:ea typeface="KaiTi_GB2312" panose="02010609030101010101" pitchFamily="49" charset="-122"/>
              </a:rPr>
              <a:t>）简单介词：</a:t>
            </a:r>
            <a:r>
              <a:rPr lang="en-US" altLang="zh-CN" sz="2400" b="0" i="0" dirty="0">
                <a:effectLst/>
                <a:latin typeface="KaiTi_GB2312" panose="02010609030101010101" pitchFamily="49" charset="-122"/>
                <a:ea typeface="KaiTi_GB2312" panose="02010609030101010101" pitchFamily="49" charset="-122"/>
              </a:rPr>
              <a:t>at, in, of, since</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2</a:t>
            </a:r>
            <a:r>
              <a:rPr lang="zh-CN" altLang="en-US" sz="2400" b="0" i="0" dirty="0">
                <a:effectLst/>
                <a:latin typeface="KaiTi_GB2312" panose="02010609030101010101" pitchFamily="49" charset="-122"/>
                <a:ea typeface="KaiTi_GB2312" panose="02010609030101010101" pitchFamily="49" charset="-122"/>
              </a:rPr>
              <a:t>）复合介词：</a:t>
            </a:r>
            <a:r>
              <a:rPr lang="en-US" altLang="zh-CN" sz="2400" b="0" i="0" dirty="0">
                <a:effectLst/>
                <a:latin typeface="KaiTi_GB2312" panose="02010609030101010101" pitchFamily="49" charset="-122"/>
                <a:ea typeface="KaiTi_GB2312" panose="02010609030101010101" pitchFamily="49" charset="-122"/>
              </a:rPr>
              <a:t>as for, as to, out of</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3</a:t>
            </a:r>
            <a:r>
              <a:rPr lang="zh-CN" altLang="en-US" sz="2400" b="0" i="0" dirty="0">
                <a:effectLst/>
                <a:latin typeface="KaiTi_GB2312" panose="02010609030101010101" pitchFamily="49" charset="-122"/>
                <a:ea typeface="KaiTi_GB2312" panose="02010609030101010101" pitchFamily="49" charset="-122"/>
              </a:rPr>
              <a:t>）二重介词：</a:t>
            </a:r>
            <a:r>
              <a:rPr lang="en-US" altLang="zh-CN" sz="2400" b="0" i="0" dirty="0">
                <a:effectLst/>
                <a:latin typeface="KaiTi_GB2312" panose="02010609030101010101" pitchFamily="49" charset="-122"/>
                <a:ea typeface="KaiTi_GB2312" panose="02010609030101010101" pitchFamily="49" charset="-122"/>
              </a:rPr>
              <a:t>from under, from behind</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4</a:t>
            </a:r>
            <a:r>
              <a:rPr lang="zh-CN" altLang="en-US" sz="2400" b="0" i="0" dirty="0">
                <a:effectLst/>
                <a:latin typeface="KaiTi_GB2312" panose="02010609030101010101" pitchFamily="49" charset="-122"/>
                <a:ea typeface="KaiTi_GB2312" panose="02010609030101010101" pitchFamily="49" charset="-122"/>
              </a:rPr>
              <a:t>）短语介词：</a:t>
            </a:r>
            <a:r>
              <a:rPr lang="en-US" altLang="zh-CN" sz="2400" b="0" i="0" dirty="0">
                <a:effectLst/>
                <a:latin typeface="KaiTi_GB2312" panose="02010609030101010101" pitchFamily="49" charset="-122"/>
                <a:ea typeface="KaiTi_GB2312" panose="02010609030101010101" pitchFamily="49" charset="-122"/>
              </a:rPr>
              <a:t>according to, because of</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5</a:t>
            </a:r>
            <a:r>
              <a:rPr lang="zh-CN" altLang="en-US" sz="2400" b="0" i="0" dirty="0">
                <a:effectLst/>
                <a:latin typeface="KaiTi_GB2312" panose="02010609030101010101" pitchFamily="49" charset="-122"/>
                <a:ea typeface="KaiTi_GB2312" panose="02010609030101010101" pitchFamily="49" charset="-122"/>
              </a:rPr>
              <a:t>）分词介词：</a:t>
            </a:r>
            <a:r>
              <a:rPr lang="en-US" altLang="zh-CN" sz="2400" b="0" i="0" dirty="0">
                <a:effectLst/>
                <a:latin typeface="KaiTi_GB2312" panose="02010609030101010101" pitchFamily="49" charset="-122"/>
                <a:ea typeface="KaiTi_GB2312" panose="02010609030101010101" pitchFamily="49" charset="-122"/>
              </a:rPr>
              <a:t>including, regarding</a:t>
            </a:r>
            <a:endParaRPr lang="zh-CN" altLang="en-US" sz="24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3904734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18</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999440"/>
            <a:ext cx="11195049" cy="1120307"/>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连词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Conjunction</a:t>
            </a:r>
            <a:r>
              <a:rPr lang="zh-CN" altLang="en-US" sz="2800" dirty="0">
                <a:effectLst/>
                <a:latin typeface="Microsoft YaHei" panose="020B0503020204020204" pitchFamily="34" charset="-122"/>
                <a:ea typeface="Microsoft YaHei" panose="020B0503020204020204" pitchFamily="34" charset="-122"/>
              </a:rPr>
              <a:t>）是连接单词、短语、从句或句子的一类词。在句子中也不单独作为句子成分。</a:t>
            </a:r>
            <a:endParaRPr lang="en-US" altLang="zh-CN" sz="28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7B1ADF65-3FFE-A574-E698-8F95B51EFBEB}"/>
              </a:ext>
            </a:extLst>
          </p:cNvPr>
          <p:cNvSpPr txBox="1"/>
          <p:nvPr/>
        </p:nvSpPr>
        <p:spPr>
          <a:xfrm>
            <a:off x="380206" y="2201169"/>
            <a:ext cx="11431588" cy="3883755"/>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例如</a:t>
            </a:r>
            <a:r>
              <a:rPr lang="zh-CN" altLang="en-US" sz="24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a:p>
            <a:pPr lvl="2">
              <a:lnSpc>
                <a:spcPct val="150000"/>
              </a:lnSpc>
            </a:pPr>
            <a:r>
              <a:rPr lang="en-US" altLang="zh-CN" sz="2400" b="0" i="0" dirty="0">
                <a:effectLst/>
                <a:latin typeface="KaiTi_GB2312" panose="02010609030101010101" pitchFamily="49" charset="-122"/>
                <a:ea typeface="KaiTi_GB2312" panose="02010609030101010101" pitchFamily="49" charset="-122"/>
              </a:rPr>
              <a:t>1</a:t>
            </a:r>
            <a:r>
              <a:rPr lang="zh-CN" altLang="en-US" sz="2400" b="0" i="0" dirty="0">
                <a:effectLst/>
                <a:latin typeface="KaiTi_GB2312" panose="02010609030101010101" pitchFamily="49" charset="-122"/>
                <a:ea typeface="KaiTi_GB2312" panose="02010609030101010101" pitchFamily="49" charset="-122"/>
              </a:rPr>
              <a:t>）简单连词：</a:t>
            </a:r>
            <a:r>
              <a:rPr lang="en-US" altLang="zh-CN" sz="2400" b="0" i="0" dirty="0">
                <a:effectLst/>
                <a:latin typeface="KaiTi_GB2312" panose="02010609030101010101" pitchFamily="49" charset="-122"/>
                <a:ea typeface="KaiTi_GB2312" panose="02010609030101010101" pitchFamily="49" charset="-122"/>
              </a:rPr>
              <a:t>and, or, but, if</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2</a:t>
            </a:r>
            <a:r>
              <a:rPr lang="zh-CN" altLang="en-US" sz="2400" b="0" i="0" dirty="0">
                <a:effectLst/>
                <a:latin typeface="KaiTi_GB2312" panose="02010609030101010101" pitchFamily="49" charset="-122"/>
                <a:ea typeface="KaiTi_GB2312" panose="02010609030101010101" pitchFamily="49" charset="-122"/>
              </a:rPr>
              <a:t>）关联连词：</a:t>
            </a:r>
            <a:r>
              <a:rPr lang="en-US" altLang="zh-CN" sz="2400" b="0" i="0" dirty="0">
                <a:effectLst/>
                <a:latin typeface="KaiTi_GB2312" panose="02010609030101010101" pitchFamily="49" charset="-122"/>
                <a:ea typeface="KaiTi_GB2312" panose="02010609030101010101" pitchFamily="49" charset="-122"/>
              </a:rPr>
              <a:t>both ... and, not only ... but also</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3</a:t>
            </a:r>
            <a:r>
              <a:rPr lang="zh-CN" altLang="en-US" sz="2400" b="0" i="0" dirty="0">
                <a:effectLst/>
                <a:latin typeface="KaiTi_GB2312" panose="02010609030101010101" pitchFamily="49" charset="-122"/>
                <a:ea typeface="KaiTi_GB2312" panose="02010609030101010101" pitchFamily="49" charset="-122"/>
              </a:rPr>
              <a:t>）分词连词：</a:t>
            </a:r>
            <a:r>
              <a:rPr lang="en-US" altLang="zh-CN" sz="2400" b="0" i="0" dirty="0">
                <a:effectLst/>
                <a:latin typeface="KaiTi_GB2312" panose="02010609030101010101" pitchFamily="49" charset="-122"/>
                <a:ea typeface="KaiTi_GB2312" panose="02010609030101010101" pitchFamily="49" charset="-122"/>
              </a:rPr>
              <a:t>supposing, considering</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4</a:t>
            </a:r>
            <a:r>
              <a:rPr lang="zh-CN" altLang="en-US" sz="2400" b="0" i="0" dirty="0">
                <a:effectLst/>
                <a:latin typeface="KaiTi_GB2312" panose="02010609030101010101" pitchFamily="49" charset="-122"/>
                <a:ea typeface="KaiTi_GB2312" panose="02010609030101010101" pitchFamily="49" charset="-122"/>
              </a:rPr>
              <a:t>）短语连词：</a:t>
            </a:r>
            <a:r>
              <a:rPr lang="en-US" altLang="zh-CN" sz="2400" b="0" i="0" dirty="0">
                <a:effectLst/>
                <a:latin typeface="KaiTi_GB2312" panose="02010609030101010101" pitchFamily="49" charset="-122"/>
                <a:ea typeface="KaiTi_GB2312" panose="02010609030101010101" pitchFamily="49" charset="-122"/>
              </a:rPr>
              <a:t>as if, as long as, in order that</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5</a:t>
            </a:r>
            <a:r>
              <a:rPr lang="zh-CN" altLang="en-US" sz="2400" b="0" i="0" dirty="0">
                <a:effectLst/>
                <a:latin typeface="KaiTi_GB2312" panose="02010609030101010101" pitchFamily="49" charset="-122"/>
                <a:ea typeface="KaiTi_GB2312" panose="02010609030101010101" pitchFamily="49" charset="-122"/>
              </a:rPr>
              <a:t>）并列连词：</a:t>
            </a:r>
            <a:r>
              <a:rPr lang="en-US" altLang="zh-CN" sz="2400" b="0" i="0" dirty="0">
                <a:effectLst/>
                <a:latin typeface="KaiTi_GB2312" panose="02010609030101010101" pitchFamily="49" charset="-122"/>
                <a:ea typeface="KaiTi_GB2312" panose="02010609030101010101" pitchFamily="49" charset="-122"/>
              </a:rPr>
              <a:t>and, or, but, for</a:t>
            </a:r>
          </a:p>
          <a:p>
            <a:pPr lvl="2">
              <a:lnSpc>
                <a:spcPct val="150000"/>
              </a:lnSpc>
            </a:pPr>
            <a:r>
              <a:rPr lang="en-US" altLang="zh-CN" sz="2400" b="0" i="0" dirty="0">
                <a:effectLst/>
                <a:latin typeface="KaiTi_GB2312" panose="02010609030101010101" pitchFamily="49" charset="-122"/>
                <a:ea typeface="KaiTi_GB2312" panose="02010609030101010101" pitchFamily="49" charset="-122"/>
              </a:rPr>
              <a:t>6</a:t>
            </a:r>
            <a:r>
              <a:rPr lang="zh-CN" altLang="en-US" sz="2400" b="0" i="0" dirty="0">
                <a:effectLst/>
                <a:latin typeface="KaiTi_GB2312" panose="02010609030101010101" pitchFamily="49" charset="-122"/>
                <a:ea typeface="KaiTi_GB2312" panose="02010609030101010101" pitchFamily="49" charset="-122"/>
              </a:rPr>
              <a:t>）从属连词：</a:t>
            </a:r>
            <a:r>
              <a:rPr lang="en-US" altLang="zh-CN" sz="2400" b="0" i="0" dirty="0">
                <a:effectLst/>
                <a:latin typeface="KaiTi_GB2312" panose="02010609030101010101" pitchFamily="49" charset="-122"/>
                <a:ea typeface="KaiTi_GB2312" panose="02010609030101010101" pitchFamily="49" charset="-122"/>
              </a:rPr>
              <a:t>that, whether, when, </a:t>
            </a:r>
            <a:r>
              <a:rPr lang="en-US" altLang="zh-CN" sz="2400" b="0" i="0" dirty="0" err="1">
                <a:effectLst/>
                <a:latin typeface="KaiTi_GB2312" panose="02010609030101010101" pitchFamily="49" charset="-122"/>
                <a:ea typeface="KaiTi_GB2312" panose="02010609030101010101" pitchFamily="49" charset="-122"/>
              </a:rPr>
              <a:t>becaus</a:t>
            </a:r>
            <a:endParaRPr lang="zh-CN" altLang="en-US" sz="24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3297049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19</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1035066"/>
            <a:ext cx="11195049" cy="1658916"/>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感叹词</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Interjection</a:t>
            </a:r>
            <a:r>
              <a:rPr lang="zh-CN" altLang="en-US" sz="2800" dirty="0">
                <a:effectLst/>
                <a:latin typeface="Microsoft YaHei" panose="020B0503020204020204" pitchFamily="34" charset="-122"/>
                <a:ea typeface="Microsoft YaHei" panose="020B0503020204020204" pitchFamily="34" charset="-122"/>
              </a:rPr>
              <a:t>）是用来表示喜怒哀乐等情绪或情感的一类词。感叹词也没有实际意义，也不能在句子中构成任何句子成分，但是与全句有关联。</a:t>
            </a:r>
            <a:endParaRPr lang="en-US" altLang="zh-CN" sz="28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7B1ADF65-3FFE-A574-E698-8F95B51EFBEB}"/>
              </a:ext>
            </a:extLst>
          </p:cNvPr>
          <p:cNvSpPr txBox="1"/>
          <p:nvPr/>
        </p:nvSpPr>
        <p:spPr>
          <a:xfrm>
            <a:off x="382587" y="2735712"/>
            <a:ext cx="11431588" cy="1667764"/>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例如</a:t>
            </a:r>
            <a:r>
              <a:rPr lang="zh-CN" altLang="en-US" sz="24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a:p>
            <a:pPr lvl="2">
              <a:lnSpc>
                <a:spcPct val="150000"/>
              </a:lnSpc>
            </a:pPr>
            <a:r>
              <a:rPr lang="en-US" altLang="zh-CN" sz="2400" b="0" i="0" dirty="0">
                <a:effectLst/>
                <a:latin typeface="KaiTi_GB2312" panose="02010609030101010101" pitchFamily="49" charset="-122"/>
                <a:ea typeface="KaiTi_GB2312" panose="02010609030101010101" pitchFamily="49" charset="-122"/>
              </a:rPr>
              <a:t>‘Oh‘, it’s you. </a:t>
            </a:r>
            <a:r>
              <a:rPr lang="zh-CN" altLang="en-US" sz="2400" b="0" i="0" dirty="0">
                <a:effectLst/>
                <a:latin typeface="KaiTi_GB2312" panose="02010609030101010101" pitchFamily="49" charset="-122"/>
                <a:ea typeface="KaiTi_GB2312" panose="02010609030101010101" pitchFamily="49" charset="-122"/>
              </a:rPr>
              <a:t>啊，是你</a:t>
            </a:r>
          </a:p>
          <a:p>
            <a:pPr lvl="2">
              <a:lnSpc>
                <a:spcPct val="150000"/>
              </a:lnSpc>
            </a:pPr>
            <a:r>
              <a:rPr lang="zh-CN" altLang="en-US" sz="2400" b="0" i="0" dirty="0">
                <a:effectLst/>
                <a:latin typeface="KaiTi_GB2312" panose="02010609030101010101" pitchFamily="49" charset="-122"/>
                <a:ea typeface="KaiTi_GB2312" panose="02010609030101010101" pitchFamily="49" charset="-122"/>
              </a:rPr>
              <a:t>‘</a:t>
            </a:r>
            <a:r>
              <a:rPr lang="en-US" altLang="zh-CN" sz="2400" b="0" i="0" dirty="0">
                <a:effectLst/>
                <a:latin typeface="KaiTi_GB2312" panose="02010609030101010101" pitchFamily="49" charset="-122"/>
                <a:ea typeface="KaiTi_GB2312" panose="02010609030101010101" pitchFamily="49" charset="-122"/>
              </a:rPr>
              <a:t>Ah‘</a:t>
            </a:r>
            <a:r>
              <a:rPr lang="zh-CN" altLang="en-US" sz="2400" b="0" i="0" dirty="0">
                <a:effectLst/>
                <a:latin typeface="KaiTi_GB2312" panose="02010609030101010101" pitchFamily="49" charset="-122"/>
                <a:ea typeface="KaiTi_GB2312" panose="02010609030101010101" pitchFamily="49" charset="-122"/>
              </a:rPr>
              <a:t>，</a:t>
            </a:r>
            <a:r>
              <a:rPr lang="en-US" altLang="zh-CN" sz="2400" b="0" i="0" dirty="0">
                <a:effectLst/>
                <a:latin typeface="KaiTi_GB2312" panose="02010609030101010101" pitchFamily="49" charset="-122"/>
                <a:ea typeface="KaiTi_GB2312" panose="02010609030101010101" pitchFamily="49" charset="-122"/>
              </a:rPr>
              <a:t>how pitiful</a:t>
            </a:r>
            <a:r>
              <a:rPr lang="zh-CN" altLang="en-US" sz="2400" b="0" i="0" dirty="0">
                <a:effectLst/>
                <a:latin typeface="KaiTi_GB2312" panose="02010609030101010101" pitchFamily="49" charset="-122"/>
                <a:ea typeface="KaiTi_GB2312" panose="02010609030101010101" pitchFamily="49" charset="-122"/>
              </a:rPr>
              <a:t>！呀，多可惜</a:t>
            </a:r>
            <a:endParaRPr lang="zh-CN" altLang="en-US" sz="24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3764287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5376" y="2883694"/>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语言中的词汇</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0900" y="2883695"/>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65375" y="3544095"/>
            <a:ext cx="3733800" cy="488950"/>
            <a:chOff x="1129" y="0"/>
            <a:chExt cx="5402789"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词语规范化</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50900" y="3544095"/>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62200" y="4204495"/>
            <a:ext cx="3733800" cy="488950"/>
            <a:chOff x="1129" y="0"/>
            <a:chExt cx="5402789"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中文分词</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7725" y="4204495"/>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60056" y="1264443"/>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62200" y="4864895"/>
            <a:ext cx="3733800" cy="488950"/>
            <a:chOff x="1129" y="0"/>
            <a:chExt cx="5402789"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词性标注</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7725" y="4864895"/>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303915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20</a:t>
            </a:fld>
            <a:endParaRPr lang="zh-CN" altLang="en-US"/>
          </a:p>
        </p:txBody>
      </p:sp>
      <p:sp>
        <p:nvSpPr>
          <p:cNvPr id="4" name="TextBox 3">
            <a:extLst>
              <a:ext uri="{FF2B5EF4-FFF2-40B4-BE49-F238E27FC236}">
                <a16:creationId xmlns:a16="http://schemas.microsoft.com/office/drawing/2014/main" id="{60C71DE8-6C95-AC96-587D-EC37D6C8F388}"/>
              </a:ext>
            </a:extLst>
          </p:cNvPr>
          <p:cNvSpPr txBox="1"/>
          <p:nvPr/>
        </p:nvSpPr>
        <p:spPr>
          <a:xfrm>
            <a:off x="382587" y="1189443"/>
            <a:ext cx="11195049" cy="3666517"/>
          </a:xfrm>
          <a:prstGeom prst="rect">
            <a:avLst/>
          </a:prstGeom>
          <a:noFill/>
        </p:spPr>
        <p:txBody>
          <a:bodyPr wrap="square">
            <a:spAutoFit/>
          </a:bodyPr>
          <a:lstStyle/>
          <a:p>
            <a:pPr algn="just">
              <a:lnSpc>
                <a:spcPct val="125000"/>
              </a:lnSpc>
              <a:spcBef>
                <a:spcPts val="1200"/>
              </a:spcBef>
            </a:pPr>
            <a:r>
              <a:rPr lang="zh-CN" altLang="en-US" sz="2800" dirty="0">
                <a:effectLst/>
                <a:latin typeface="Microsoft YaHei" panose="020B0503020204020204" pitchFamily="34" charset="-122"/>
                <a:ea typeface="Microsoft YaHei" panose="020B0503020204020204" pitchFamily="34" charset="-122"/>
              </a:rPr>
              <a:t>在语言学研究中，对于词性划分的标准、依据甚至目的等都存在大量分歧。到目前为止，还</a:t>
            </a:r>
            <a:r>
              <a:rPr lang="zh-CN" altLang="en-US" sz="2800" b="1" dirty="0">
                <a:effectLst/>
                <a:latin typeface="Microsoft YaHei" panose="020B0503020204020204" pitchFamily="34" charset="-122"/>
                <a:ea typeface="Microsoft YaHei" panose="020B0503020204020204" pitchFamily="34" charset="-122"/>
              </a:rPr>
              <a:t>没有一个被广泛认可的统一划分标准</a:t>
            </a:r>
            <a:r>
              <a:rPr lang="zh-CN" altLang="en-US" sz="2800" dirty="0">
                <a:effectLst/>
                <a:latin typeface="Microsoft YaHei" panose="020B0503020204020204" pitchFamily="34" charset="-122"/>
                <a:ea typeface="Microsoft YaHei" panose="020B0503020204020204" pitchFamily="34" charset="-122"/>
              </a:rPr>
              <a:t>。</a:t>
            </a:r>
            <a:endParaRPr lang="en-US" altLang="zh-CN" sz="2800" dirty="0">
              <a:effectLst/>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800" dirty="0">
                <a:effectLst/>
                <a:latin typeface="Microsoft YaHei" panose="020B0503020204020204" pitchFamily="34" charset="-122"/>
                <a:ea typeface="Microsoft YaHei" panose="020B0503020204020204" pitchFamily="34" charset="-122"/>
              </a:rPr>
              <a:t>在不同的语料集中所采用的</a:t>
            </a:r>
            <a:r>
              <a:rPr lang="zh-CN" altLang="en-US" sz="2800" b="1" dirty="0">
                <a:effectLst/>
                <a:latin typeface="Microsoft YaHei" panose="020B0503020204020204" pitchFamily="34" charset="-122"/>
                <a:ea typeface="Microsoft YaHei" panose="020B0503020204020204" pitchFamily="34" charset="-122"/>
              </a:rPr>
              <a:t>划分粒度和标记符号也都不尽相同</a:t>
            </a:r>
            <a:r>
              <a:rPr lang="zh-CN" altLang="en-US" sz="2800" dirty="0">
                <a:effectLst/>
                <a:latin typeface="Microsoft YaHei" panose="020B0503020204020204" pitchFamily="34" charset="-122"/>
                <a:ea typeface="Microsoft YaHei" panose="020B0503020204020204" pitchFamily="34" charset="-122"/>
              </a:rPr>
              <a:t>。</a:t>
            </a:r>
            <a:endParaRPr lang="en-US" altLang="zh-CN" sz="2800" dirty="0">
              <a:effectLst/>
              <a:latin typeface="Microsoft YaHei" panose="020B0503020204020204" pitchFamily="34" charset="-122"/>
              <a:ea typeface="Microsoft YaHei" panose="020B0503020204020204" pitchFamily="34" charset="-122"/>
            </a:endParaRPr>
          </a:p>
          <a:p>
            <a:pPr marL="457200" indent="-457200" algn="just">
              <a:lnSpc>
                <a:spcPct val="125000"/>
              </a:lnSpc>
              <a:spcBef>
                <a:spcPts val="1200"/>
              </a:spcBef>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英语宾州树库（</a:t>
            </a:r>
            <a:r>
              <a:rPr lang="en-US" altLang="zh-CN" sz="2400" dirty="0">
                <a:effectLst/>
                <a:latin typeface="Microsoft YaHei" panose="020B0503020204020204" pitchFamily="34" charset="-122"/>
                <a:ea typeface="Microsoft YaHei" panose="020B0503020204020204" pitchFamily="34" charset="-122"/>
              </a:rPr>
              <a:t>Penn </a:t>
            </a:r>
            <a:r>
              <a:rPr lang="en-US" altLang="zh-CN" sz="2400" dirty="0" err="1">
                <a:effectLst/>
                <a:latin typeface="Microsoft YaHei" panose="020B0503020204020204" pitchFamily="34" charset="-122"/>
                <a:ea typeface="Microsoft YaHei" panose="020B0503020204020204" pitchFamily="34" charset="-122"/>
              </a:rPr>
              <a:t>TreeBank</a:t>
            </a:r>
            <a:r>
              <a:rPr lang="zh-CN" altLang="en-US" sz="2400" dirty="0">
                <a:effectLst/>
                <a:latin typeface="Microsoft YaHei" panose="020B0503020204020204" pitchFamily="34" charset="-122"/>
                <a:ea typeface="Microsoft YaHei" panose="020B0503020204020204" pitchFamily="34" charset="-122"/>
              </a:rPr>
              <a:t>）使用了 </a:t>
            </a:r>
            <a:r>
              <a:rPr lang="en-US" altLang="zh-CN" sz="2400" dirty="0">
                <a:effectLst/>
                <a:latin typeface="Microsoft YaHei" panose="020B0503020204020204" pitchFamily="34" charset="-122"/>
                <a:ea typeface="Microsoft YaHei" panose="020B0503020204020204" pitchFamily="34" charset="-122"/>
              </a:rPr>
              <a:t>48 </a:t>
            </a:r>
            <a:r>
              <a:rPr lang="zh-CN" altLang="en-US" sz="2400" dirty="0">
                <a:effectLst/>
                <a:latin typeface="Microsoft YaHei" panose="020B0503020204020204" pitchFamily="34" charset="-122"/>
                <a:ea typeface="Microsoft YaHei" panose="020B0503020204020204" pitchFamily="34" charset="-122"/>
              </a:rPr>
              <a:t>种不同的词性</a:t>
            </a:r>
            <a:endParaRPr lang="en-US" altLang="zh-CN" sz="2400" dirty="0">
              <a:effectLst/>
              <a:latin typeface="Microsoft YaHei" panose="020B0503020204020204" pitchFamily="34" charset="-122"/>
              <a:ea typeface="Microsoft YaHei" panose="020B0503020204020204" pitchFamily="34" charset="-122"/>
            </a:endParaRPr>
          </a:p>
          <a:p>
            <a:pPr marL="457200" indent="-457200" algn="just">
              <a:lnSpc>
                <a:spcPct val="125000"/>
              </a:lnSpc>
              <a:spcBef>
                <a:spcPts val="1200"/>
              </a:spcBef>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汉语宾州树库（</a:t>
            </a:r>
            <a:r>
              <a:rPr lang="en-US" altLang="zh-CN" sz="2400" dirty="0">
                <a:effectLst/>
                <a:latin typeface="Microsoft YaHei" panose="020B0503020204020204" pitchFamily="34" charset="-122"/>
                <a:ea typeface="Microsoft YaHei" panose="020B0503020204020204" pitchFamily="34" charset="-122"/>
              </a:rPr>
              <a:t>Chinese Penn Treebank</a:t>
            </a:r>
            <a:r>
              <a:rPr lang="zh-CN" altLang="en-US" sz="2400" dirty="0">
                <a:effectLst/>
                <a:latin typeface="Microsoft YaHei" panose="020B0503020204020204" pitchFamily="34" charset="-122"/>
                <a:ea typeface="Microsoft YaHei" panose="020B0503020204020204" pitchFamily="34" charset="-122"/>
              </a:rPr>
              <a:t>）中汉语词性被划分为 </a:t>
            </a:r>
            <a:r>
              <a:rPr lang="en-US" altLang="zh-CN" sz="2400" dirty="0">
                <a:effectLst/>
                <a:latin typeface="Microsoft YaHei" panose="020B0503020204020204" pitchFamily="34" charset="-122"/>
                <a:ea typeface="Microsoft YaHei" panose="020B0503020204020204" pitchFamily="34" charset="-122"/>
              </a:rPr>
              <a:t>33 </a:t>
            </a:r>
            <a:r>
              <a:rPr lang="zh-CN" altLang="en-US" sz="2400" dirty="0">
                <a:effectLst/>
                <a:latin typeface="Microsoft YaHei" panose="020B0503020204020204" pitchFamily="34" charset="-122"/>
                <a:ea typeface="Microsoft YaHei" panose="020B0503020204020204" pitchFamily="34" charset="-122"/>
              </a:rPr>
              <a:t>类</a:t>
            </a:r>
            <a:endParaRPr lang="en-US" altLang="zh-CN" sz="2400" dirty="0">
              <a:effectLst/>
              <a:latin typeface="Microsoft YaHei" panose="020B0503020204020204" pitchFamily="34" charset="-122"/>
              <a:ea typeface="Microsoft YaHei" panose="020B0503020204020204" pitchFamily="34" charset="-122"/>
            </a:endParaRPr>
          </a:p>
          <a:p>
            <a:pPr marL="457200" indent="-457200" algn="just">
              <a:lnSpc>
                <a:spcPct val="125000"/>
              </a:lnSpc>
              <a:spcBef>
                <a:spcPts val="1200"/>
              </a:spcBef>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布朗语料库（</a:t>
            </a:r>
            <a:r>
              <a:rPr lang="en-US" altLang="zh-CN" sz="2400" dirty="0">
                <a:effectLst/>
                <a:latin typeface="Microsoft YaHei" panose="020B0503020204020204" pitchFamily="34" charset="-122"/>
                <a:ea typeface="Microsoft YaHei" panose="020B0503020204020204" pitchFamily="34" charset="-122"/>
              </a:rPr>
              <a:t>Brown Corpus</a:t>
            </a:r>
            <a:r>
              <a:rPr lang="zh-CN" altLang="en-US" sz="2400" dirty="0">
                <a:effectLst/>
                <a:latin typeface="Microsoft YaHei" panose="020B0503020204020204" pitchFamily="34" charset="-122"/>
                <a:ea typeface="Microsoft YaHei" panose="020B0503020204020204" pitchFamily="34" charset="-122"/>
              </a:rPr>
              <a:t>）中则使用了具有 </a:t>
            </a:r>
            <a:r>
              <a:rPr lang="en-US" altLang="zh-CN" sz="2400" dirty="0">
                <a:effectLst/>
                <a:latin typeface="Microsoft YaHei" panose="020B0503020204020204" pitchFamily="34" charset="-122"/>
                <a:ea typeface="Microsoft YaHei" panose="020B0503020204020204" pitchFamily="34" charset="-122"/>
              </a:rPr>
              <a:t>87 </a:t>
            </a:r>
            <a:r>
              <a:rPr lang="zh-CN" altLang="en-US" sz="2400" dirty="0">
                <a:effectLst/>
                <a:latin typeface="Microsoft YaHei" panose="020B0503020204020204" pitchFamily="34" charset="-122"/>
                <a:ea typeface="Microsoft YaHei" panose="020B0503020204020204" pitchFamily="34" charset="-122"/>
              </a:rPr>
              <a:t>个词性</a:t>
            </a:r>
          </a:p>
        </p:txBody>
      </p:sp>
    </p:spTree>
    <p:extLst>
      <p:ext uri="{BB962C8B-B14F-4D97-AF65-F5344CB8AC3E}">
        <p14:creationId xmlns:p14="http://schemas.microsoft.com/office/powerpoint/2010/main" val="2177875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E682CF83-FC3F-91C8-6A8A-6C769FB4DAC0}"/>
              </a:ext>
            </a:extLst>
          </p:cNvPr>
          <p:cNvSpPr>
            <a:spLocks noChangeArrowheads="1"/>
          </p:cNvSpPr>
          <p:nvPr/>
        </p:nvSpPr>
        <p:spPr bwMode="auto">
          <a:xfrm>
            <a:off x="607692" y="2762728"/>
            <a:ext cx="5676900" cy="2044213"/>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2200" y="2183110"/>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语言中的词汇</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7724" y="2183111"/>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62199" y="2863984"/>
            <a:ext cx="3733800" cy="488950"/>
            <a:chOff x="1129" y="0"/>
            <a:chExt cx="5402789"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词语规范化</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7724" y="2863984"/>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9024" y="4978396"/>
            <a:ext cx="3733800" cy="488950"/>
            <a:chOff x="1129" y="0"/>
            <a:chExt cx="5402789"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中文分词</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4549" y="4978396"/>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6880" y="5638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21</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9024" y="5638796"/>
            <a:ext cx="3733800" cy="488950"/>
            <a:chOff x="1129" y="0"/>
            <a:chExt cx="5402789"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词性标注</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4549" y="5638796"/>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
        <p:nvSpPr>
          <p:cNvPr id="9" name="TextBox 8">
            <a:extLst>
              <a:ext uri="{FF2B5EF4-FFF2-40B4-BE49-F238E27FC236}">
                <a16:creationId xmlns:a16="http://schemas.microsoft.com/office/drawing/2014/main" id="{E54FEB7F-B976-76B5-9B26-57E2D0A2C515}"/>
              </a:ext>
            </a:extLst>
          </p:cNvPr>
          <p:cNvSpPr txBox="1"/>
          <p:nvPr/>
        </p:nvSpPr>
        <p:spPr>
          <a:xfrm>
            <a:off x="1501854" y="3335908"/>
            <a:ext cx="6222670" cy="1422890"/>
          </a:xfrm>
          <a:prstGeom prst="rect">
            <a:avLst/>
          </a:prstGeom>
          <a:noFill/>
        </p:spPr>
        <p:txBody>
          <a:bodyPr wrap="square">
            <a:spAutoFit/>
          </a:bodyPr>
          <a:lstStyle/>
          <a:p>
            <a:pPr>
              <a:lnSpc>
                <a:spcPct val="150000"/>
              </a:lnSpc>
            </a:pPr>
            <a:r>
              <a:rPr lang="en-US" altLang="zh-CN" sz="2000" b="1" dirty="0">
                <a:solidFill>
                  <a:srgbClr val="0070C0"/>
                </a:solidFill>
                <a:latin typeface="微软雅黑" panose="020B0503020204020204" pitchFamily="34" charset="-122"/>
                <a:ea typeface="微软雅黑" panose="020B0503020204020204" pitchFamily="34" charset="-122"/>
              </a:rPr>
              <a:t>2.2.1 </a:t>
            </a:r>
            <a:r>
              <a:rPr lang="zh-CN" altLang="en-US" sz="2000" b="1" dirty="0">
                <a:solidFill>
                  <a:srgbClr val="0070C0"/>
                </a:solidFill>
                <a:latin typeface="微软雅黑" panose="020B0503020204020204" pitchFamily="34" charset="-122"/>
                <a:ea typeface="微软雅黑" panose="020B0503020204020204" pitchFamily="34" charset="-122"/>
              </a:rPr>
              <a:t>词语切分</a:t>
            </a:r>
            <a:endParaRPr lang="en-US" altLang="zh-CN" sz="2000" b="1" dirty="0">
              <a:solidFill>
                <a:srgbClr val="0070C0"/>
              </a:solidFill>
              <a:latin typeface="微软雅黑" panose="020B0503020204020204" pitchFamily="34" charset="-122"/>
              <a:ea typeface="微软雅黑" panose="020B0503020204020204" pitchFamily="34" charset="-122"/>
            </a:endParaRPr>
          </a:p>
          <a:p>
            <a:pPr>
              <a:lnSpc>
                <a:spcPct val="150000"/>
              </a:lnSpc>
            </a:pPr>
            <a:r>
              <a:rPr lang="en-US" altLang="zh-CN" sz="2000" b="1" dirty="0">
                <a:solidFill>
                  <a:srgbClr val="0070C0"/>
                </a:solidFill>
                <a:latin typeface="微软雅黑" panose="020B0503020204020204" pitchFamily="34" charset="-122"/>
                <a:ea typeface="微软雅黑" panose="020B0503020204020204" pitchFamily="34" charset="-122"/>
              </a:rPr>
              <a:t>2.2.2</a:t>
            </a:r>
            <a:r>
              <a:rPr lang="zh-CN" altLang="en-US" sz="2000" b="1" dirty="0">
                <a:solidFill>
                  <a:srgbClr val="0070C0"/>
                </a:solidFill>
                <a:latin typeface="微软雅黑" panose="020B0503020204020204" pitchFamily="34" charset="-122"/>
                <a:ea typeface="微软雅黑" panose="020B0503020204020204" pitchFamily="34" charset="-122"/>
              </a:rPr>
              <a:t> 词形还原</a:t>
            </a:r>
            <a:endParaRPr lang="en-US" altLang="zh-CN" sz="2000" b="1" dirty="0">
              <a:solidFill>
                <a:srgbClr val="0070C0"/>
              </a:solidFill>
              <a:latin typeface="微软雅黑" panose="020B0503020204020204" pitchFamily="34" charset="-122"/>
              <a:ea typeface="微软雅黑" panose="020B0503020204020204" pitchFamily="34" charset="-122"/>
            </a:endParaRPr>
          </a:p>
          <a:p>
            <a:pPr>
              <a:lnSpc>
                <a:spcPct val="150000"/>
              </a:lnSpc>
            </a:pPr>
            <a:r>
              <a:rPr lang="en-US" altLang="zh-CN" sz="2000" b="1" dirty="0">
                <a:solidFill>
                  <a:srgbClr val="0070C0"/>
                </a:solidFill>
                <a:latin typeface="微软雅黑" panose="020B0503020204020204" pitchFamily="34" charset="-122"/>
                <a:ea typeface="微软雅黑" panose="020B0503020204020204" pitchFamily="34" charset="-122"/>
              </a:rPr>
              <a:t>2.2.3</a:t>
            </a:r>
            <a:r>
              <a:rPr lang="zh-CN" altLang="en-US" sz="2000" b="1" dirty="0">
                <a:solidFill>
                  <a:srgbClr val="0070C0"/>
                </a:solidFill>
                <a:latin typeface="微软雅黑" panose="020B0503020204020204" pitchFamily="34" charset="-122"/>
                <a:ea typeface="微软雅黑" panose="020B0503020204020204" pitchFamily="34" charset="-122"/>
              </a:rPr>
              <a:t> 词干提取</a:t>
            </a:r>
            <a:endParaRPr lang="en-US" altLang="zh-CN" sz="2000"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9223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heckerboard(across)">
                                      <p:cBhvr>
                                        <p:cTn id="7" dur="500"/>
                                        <p:tgtEl>
                                          <p:spTgt spid="10"/>
                                        </p:tgtEl>
                                      </p:cBhvr>
                                    </p:animEffect>
                                  </p:childTnLst>
                                </p:cTn>
                              </p:par>
                              <p:par>
                                <p:cTn id="8" presetID="5" presetClass="entr" presetSubtype="10" fill="hold" nodeType="withEffect">
                                  <p:stCondLst>
                                    <p:cond delay="0"/>
                                  </p:stCondLst>
                                  <p:childTnLst>
                                    <p:set>
                                      <p:cBhvr>
                                        <p:cTn id="9" dur="1" fill="hold">
                                          <p:stCondLst>
                                            <p:cond delay="0"/>
                                          </p:stCondLst>
                                        </p:cTn>
                                        <p:tgtEl>
                                          <p:spTgt spid="16416"/>
                                        </p:tgtEl>
                                        <p:attrNameLst>
                                          <p:attrName>style.visibility</p:attrName>
                                        </p:attrNameLst>
                                      </p:cBhvr>
                                      <p:to>
                                        <p:strVal val="visible"/>
                                      </p:to>
                                    </p:set>
                                    <p:animEffect transition="in" filter="checkerboard(across)">
                                      <p:cBhvr>
                                        <p:cTn id="10" dur="500"/>
                                        <p:tgtEl>
                                          <p:spTgt spid="16416"/>
                                        </p:tgtEl>
                                      </p:cBhvr>
                                    </p:animEffect>
                                  </p:childTnLst>
                                </p:cTn>
                              </p:par>
                              <p:par>
                                <p:cTn id="11" presetID="5" presetClass="entr" presetSubtype="10" fill="hold" nodeType="withEffect">
                                  <p:stCondLst>
                                    <p:cond delay="0"/>
                                  </p:stCondLst>
                                  <p:childTnLst>
                                    <p:set>
                                      <p:cBhvr>
                                        <p:cTn id="12" dur="1" fill="hold">
                                          <p:stCondLst>
                                            <p:cond delay="0"/>
                                          </p:stCondLst>
                                        </p:cTn>
                                        <p:tgtEl>
                                          <p:spTgt spid="16417"/>
                                        </p:tgtEl>
                                        <p:attrNameLst>
                                          <p:attrName>style.visibility</p:attrName>
                                        </p:attrNameLst>
                                      </p:cBhvr>
                                      <p:to>
                                        <p:strVal val="visible"/>
                                      </p:to>
                                    </p:set>
                                    <p:animEffect transition="in" filter="checkerboard(across)">
                                      <p:cBhvr>
                                        <p:cTn id="13" dur="500"/>
                                        <p:tgtEl>
                                          <p:spTgt spid="164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词语规范化</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22</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217494"/>
            <a:ext cx="11195049" cy="1120307"/>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词语规范化</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Word Normalization</a:t>
            </a:r>
            <a:r>
              <a:rPr lang="zh-CN" altLang="en-US" sz="2800" dirty="0">
                <a:effectLst/>
                <a:latin typeface="Microsoft YaHei" panose="020B0503020204020204" pitchFamily="34" charset="-122"/>
                <a:ea typeface="Microsoft YaHei" panose="020B0503020204020204" pitchFamily="34" charset="-122"/>
              </a:rPr>
              <a:t>）任务是将单词或词形转化为标准形式，针对有多种形式的单词使用一种单一的形式进行表示。</a:t>
            </a:r>
            <a:endParaRPr lang="zh-CN" altLang="en-US" sz="2000" dirty="0">
              <a:effectLst/>
              <a:latin typeface="Microsoft YaHei" panose="020B0503020204020204" pitchFamily="34" charset="-122"/>
              <a:ea typeface="Microsoft YaHei" panose="020B0503020204020204" pitchFamily="34" charset="-122"/>
            </a:endParaRPr>
          </a:p>
        </p:txBody>
      </p:sp>
      <p:sp>
        <p:nvSpPr>
          <p:cNvPr id="5" name="TextBox 4">
            <a:extLst>
              <a:ext uri="{FF2B5EF4-FFF2-40B4-BE49-F238E27FC236}">
                <a16:creationId xmlns:a16="http://schemas.microsoft.com/office/drawing/2014/main" id="{0D21499A-A3D3-DC96-97BD-EEE6BF2B6CC9}"/>
              </a:ext>
            </a:extLst>
          </p:cNvPr>
          <p:cNvSpPr txBox="1"/>
          <p:nvPr/>
        </p:nvSpPr>
        <p:spPr>
          <a:xfrm>
            <a:off x="382587" y="2765874"/>
            <a:ext cx="11377612" cy="2890022"/>
          </a:xfrm>
          <a:prstGeom prst="rect">
            <a:avLst/>
          </a:prstGeom>
          <a:noFill/>
        </p:spPr>
        <p:txBody>
          <a:bodyPr wrap="square">
            <a:spAutoFit/>
          </a:bodyPr>
          <a:lstStyle/>
          <a:p>
            <a:pPr algn="just">
              <a:lnSpc>
                <a:spcPct val="125000"/>
              </a:lnSpc>
              <a:spcBef>
                <a:spcPts val="1200"/>
              </a:spcBef>
            </a:pPr>
            <a:r>
              <a:rPr lang="en-CN" sz="2800" dirty="0">
                <a:latin typeface="Microsoft YaHei" panose="020B0503020204020204" pitchFamily="34" charset="-122"/>
                <a:ea typeface="Microsoft YaHei" panose="020B0503020204020204" pitchFamily="34" charset="-122"/>
              </a:rPr>
              <a:t>在对自然语言文本进行分析前，通常需要对文本进行规范化的处理。文本的规范化处理主要包含</a:t>
            </a:r>
            <a:r>
              <a:rPr lang="en-CN" sz="2800" b="1" dirty="0">
                <a:latin typeface="Microsoft YaHei" panose="020B0503020204020204" pitchFamily="34" charset="-122"/>
                <a:ea typeface="Microsoft YaHei" panose="020B0503020204020204" pitchFamily="34" charset="-122"/>
              </a:rPr>
              <a:t>句子切分、词语切分、词语规范化</a:t>
            </a:r>
            <a:r>
              <a:rPr lang="en-CN" sz="2800" dirty="0">
                <a:latin typeface="Microsoft YaHei" panose="020B0503020204020204" pitchFamily="34" charset="-122"/>
                <a:ea typeface="Microsoft YaHei" panose="020B0503020204020204" pitchFamily="34" charset="-122"/>
              </a:rPr>
              <a:t>等步骤。</a:t>
            </a:r>
          </a:p>
          <a:p>
            <a:pPr algn="just">
              <a:lnSpc>
                <a:spcPct val="125000"/>
              </a:lnSpc>
              <a:spcBef>
                <a:spcPts val="1200"/>
              </a:spcBef>
            </a:pPr>
            <a:r>
              <a:rPr lang="en-CN" sz="2800" dirty="0">
                <a:latin typeface="Microsoft YaHei" panose="020B0503020204020204" pitchFamily="34" charset="-122"/>
                <a:ea typeface="Microsoft YaHei" panose="020B0503020204020204" pitchFamily="34" charset="-122"/>
              </a:rPr>
              <a:t>由于绝大部分语言的句子结束符数量有限，符号歧义性相对容易处理，因此句子切分通过词典结合模板或者有监督分类方法都可以达到较高的准确率。</a:t>
            </a:r>
          </a:p>
        </p:txBody>
      </p:sp>
    </p:spTree>
    <p:extLst>
      <p:ext uri="{BB962C8B-B14F-4D97-AF65-F5344CB8AC3E}">
        <p14:creationId xmlns:p14="http://schemas.microsoft.com/office/powerpoint/2010/main" val="23410108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词语切分</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193743"/>
            <a:ext cx="11431588" cy="3274743"/>
          </a:xfrm>
          <a:prstGeom prst="rect">
            <a:avLst/>
          </a:prstGeom>
          <a:noFill/>
        </p:spPr>
        <p:txBody>
          <a:bodyPr wrap="square">
            <a:spAutoFit/>
          </a:bodyPr>
          <a:lstStyle/>
          <a:p>
            <a:pPr algn="just">
              <a:lnSpc>
                <a:spcPct val="125000"/>
              </a:lnSpc>
            </a:pPr>
            <a:r>
              <a:rPr lang="zh-CN" altLang="en-US" sz="2800" dirty="0">
                <a:effectLst/>
                <a:latin typeface="Microsoft YaHei" panose="020B0503020204020204" pitchFamily="34" charset="-122"/>
                <a:ea typeface="Microsoft YaHei" panose="020B0503020204020204" pitchFamily="34" charset="-122"/>
              </a:rPr>
              <a:t>对于绝大部分的印欧语系语言来说，词语之间通常由分隔符区分开来</a:t>
            </a:r>
            <a:r>
              <a:rPr lang="zh-CN" altLang="en-US" sz="2800" dirty="0">
                <a:latin typeface="Microsoft YaHei" panose="020B0503020204020204" pitchFamily="34" charset="-122"/>
                <a:ea typeface="Microsoft YaHei" panose="020B0503020204020204" pitchFamily="34" charset="-122"/>
              </a:rPr>
              <a:t>。</a:t>
            </a:r>
            <a:endParaRPr lang="en-US" altLang="zh-CN" sz="2800" dirty="0">
              <a:latin typeface="Microsoft YaHei" panose="020B0503020204020204" pitchFamily="34" charset="-122"/>
              <a:ea typeface="Microsoft YaHei" panose="020B0503020204020204" pitchFamily="34" charset="-122"/>
            </a:endParaRPr>
          </a:p>
          <a:p>
            <a:pPr marL="914400" lvl="1" indent="-457200" algn="just">
              <a:lnSpc>
                <a:spcPct val="125000"/>
              </a:lnSpc>
              <a:spcBef>
                <a:spcPts val="1200"/>
              </a:spcBef>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英语是</a:t>
            </a:r>
            <a:r>
              <a:rPr lang="zh-CN" altLang="en-US" sz="2400" b="1" dirty="0">
                <a:effectLst/>
                <a:latin typeface="Microsoft YaHei" panose="020B0503020204020204" pitchFamily="34" charset="-122"/>
                <a:ea typeface="Microsoft YaHei" panose="020B0503020204020204" pitchFamily="34" charset="-122"/>
              </a:rPr>
              <a:t>印欧语系</a:t>
            </a:r>
            <a:r>
              <a:rPr lang="zh-CN" altLang="en-US" sz="2400" dirty="0">
                <a:effectLst/>
                <a:latin typeface="Microsoft YaHei" panose="020B0503020204020204" pitchFamily="34" charset="-122"/>
                <a:ea typeface="Microsoft YaHei" panose="020B0503020204020204" pitchFamily="34" charset="-122"/>
              </a:rPr>
              <a:t>（</a:t>
            </a:r>
            <a:r>
              <a:rPr lang="en-US" altLang="zh-CN" sz="2400" dirty="0">
                <a:effectLst/>
                <a:latin typeface="Microsoft YaHei" panose="020B0503020204020204" pitchFamily="34" charset="-122"/>
                <a:ea typeface="Microsoft YaHei" panose="020B0503020204020204" pitchFamily="34" charset="-122"/>
              </a:rPr>
              <a:t>Indo-European languages</a:t>
            </a:r>
            <a:r>
              <a:rPr lang="zh-CN" altLang="en-US" sz="2400" dirty="0">
                <a:effectLst/>
                <a:latin typeface="Microsoft YaHei" panose="020B0503020204020204" pitchFamily="34" charset="-122"/>
                <a:ea typeface="Microsoft YaHei" panose="020B0503020204020204" pitchFamily="34" charset="-122"/>
              </a:rPr>
              <a:t>）的典型代表，英语句子中绝大部分单词之间都由空格或标点分割。</a:t>
            </a:r>
            <a:endParaRPr lang="en-US" altLang="zh-CN" sz="2400" dirty="0">
              <a:effectLst/>
              <a:latin typeface="Microsoft YaHei" panose="020B0503020204020204" pitchFamily="34" charset="-122"/>
              <a:ea typeface="Microsoft YaHei" panose="020B0503020204020204" pitchFamily="34" charset="-122"/>
            </a:endParaRPr>
          </a:p>
          <a:p>
            <a:pPr marL="914400" lvl="1" indent="-457200">
              <a:lnSpc>
                <a:spcPct val="125000"/>
              </a:lnSpc>
              <a:spcBef>
                <a:spcPts val="1200"/>
              </a:spcBef>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汉语为代表的</a:t>
            </a:r>
            <a:r>
              <a:rPr lang="zh-CN" altLang="en-US" sz="2400" b="1" dirty="0">
                <a:effectLst/>
                <a:latin typeface="Microsoft YaHei" panose="020B0503020204020204" pitchFamily="34" charset="-122"/>
                <a:ea typeface="Microsoft YaHei" panose="020B0503020204020204" pitchFamily="34" charset="-122"/>
              </a:rPr>
              <a:t>汉藏语系</a:t>
            </a:r>
            <a:r>
              <a:rPr lang="zh-CN" altLang="en-US" sz="2400" dirty="0">
                <a:effectLst/>
                <a:latin typeface="Microsoft YaHei" panose="020B0503020204020204" pitchFamily="34" charset="-122"/>
                <a:ea typeface="Microsoft YaHei" panose="020B0503020204020204" pitchFamily="34" charset="-122"/>
              </a:rPr>
              <a:t>（</a:t>
            </a:r>
            <a:r>
              <a:rPr lang="en-US" altLang="zh-CN" sz="2400" dirty="0">
                <a:effectLst/>
                <a:latin typeface="Microsoft YaHei" panose="020B0503020204020204" pitchFamily="34" charset="-122"/>
                <a:ea typeface="Microsoft YaHei" panose="020B0503020204020204" pitchFamily="34" charset="-122"/>
              </a:rPr>
              <a:t>Sino-Tibetan languages</a:t>
            </a:r>
            <a:r>
              <a:rPr lang="zh-CN" altLang="en-US" sz="2400" dirty="0">
                <a:effectLst/>
                <a:latin typeface="Microsoft YaHei" panose="020B0503020204020204" pitchFamily="34" charset="-122"/>
                <a:ea typeface="Microsoft YaHei" panose="020B0503020204020204" pitchFamily="34" charset="-122"/>
              </a:rPr>
              <a:t>）的语言中，单词之间通常没有分隔符。因此在对文本进行分析前，通常需要将句子切分为单词序列，称之为</a:t>
            </a:r>
            <a:r>
              <a:rPr lang="zh-CN" altLang="en-US" sz="2400" b="1" dirty="0">
                <a:effectLst/>
                <a:latin typeface="Microsoft YaHei" panose="020B0503020204020204" pitchFamily="34" charset="-122"/>
                <a:ea typeface="Microsoft YaHei" panose="020B0503020204020204" pitchFamily="34" charset="-122"/>
              </a:rPr>
              <a:t>词语切分</a:t>
            </a:r>
            <a:r>
              <a:rPr lang="zh-CN" altLang="en-US" sz="2400" dirty="0">
                <a:effectLst/>
                <a:latin typeface="Microsoft YaHei" panose="020B0503020204020204" pitchFamily="34" charset="-122"/>
                <a:ea typeface="Microsoft YaHei" panose="020B0503020204020204" pitchFamily="34" charset="-122"/>
              </a:rPr>
              <a:t>（</a:t>
            </a:r>
            <a:r>
              <a:rPr lang="en-US" altLang="zh-CN" sz="2400" dirty="0">
                <a:effectLst/>
                <a:latin typeface="Microsoft YaHei" panose="020B0503020204020204" pitchFamily="34" charset="-122"/>
                <a:ea typeface="Microsoft YaHei" panose="020B0503020204020204" pitchFamily="34" charset="-122"/>
              </a:rPr>
              <a:t>Word Tokenizatio</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a:t>
            </a:r>
          </a:p>
        </p:txBody>
      </p:sp>
      <p:sp>
        <p:nvSpPr>
          <p:cNvPr id="4" name="TextBox 3">
            <a:extLst>
              <a:ext uri="{FF2B5EF4-FFF2-40B4-BE49-F238E27FC236}">
                <a16:creationId xmlns:a16="http://schemas.microsoft.com/office/drawing/2014/main" id="{C294E31B-E618-62C4-8EA9-5A551ACA9821}"/>
              </a:ext>
            </a:extLst>
          </p:cNvPr>
          <p:cNvSpPr txBox="1"/>
          <p:nvPr/>
        </p:nvSpPr>
        <p:spPr>
          <a:xfrm>
            <a:off x="1151906" y="5017926"/>
            <a:ext cx="8633362" cy="954107"/>
          </a:xfrm>
          <a:prstGeom prst="rect">
            <a:avLst/>
          </a:prstGeom>
          <a:noFill/>
        </p:spPr>
        <p:txBody>
          <a:bodyPr wrap="square">
            <a:spAutoFit/>
          </a:bodyPr>
          <a:lstStyle/>
          <a:p>
            <a:r>
              <a:rPr lang="en-CN" sz="2800" dirty="0">
                <a:latin typeface="KaiTi_GB2312" panose="02010609030101010101" pitchFamily="49" charset="-122"/>
                <a:ea typeface="KaiTi_GB2312" panose="02010609030101010101" pitchFamily="49" charset="-122"/>
              </a:rPr>
              <a:t>输入： </a:t>
            </a:r>
            <a:r>
              <a:rPr lang="en-CN" sz="2800" dirty="0">
                <a:latin typeface="+mn-lt"/>
                <a:ea typeface="KaiTi_GB2312" panose="02010609030101010101" pitchFamily="49" charset="-122"/>
              </a:rPr>
              <a:t>Let's first understand what's NLP. </a:t>
            </a:r>
          </a:p>
          <a:p>
            <a:r>
              <a:rPr lang="en-CN" sz="2800" dirty="0">
                <a:latin typeface="KaiTi_GB2312" panose="02010609030101010101" pitchFamily="49" charset="-122"/>
                <a:ea typeface="KaiTi_GB2312" panose="02010609030101010101" pitchFamily="49" charset="-122"/>
              </a:rPr>
              <a:t>输出</a:t>
            </a:r>
            <a:r>
              <a:rPr lang="zh-CN" altLang="en-US" sz="2800" dirty="0">
                <a:latin typeface="KaiTi_GB2312" panose="02010609030101010101" pitchFamily="49" charset="-122"/>
                <a:ea typeface="KaiTi_GB2312" panose="02010609030101010101" pitchFamily="49" charset="-122"/>
              </a:rPr>
              <a:t>： </a:t>
            </a:r>
            <a:r>
              <a:rPr lang="en-CN" sz="2800" dirty="0">
                <a:latin typeface="+mn-lt"/>
                <a:ea typeface="KaiTi_GB2312" panose="02010609030101010101" pitchFamily="49" charset="-122"/>
              </a:rPr>
              <a:t>Let</a:t>
            </a:r>
            <a:r>
              <a:rPr lang="en-CN" sz="2800" b="0" i="0" dirty="0">
                <a:effectLst/>
                <a:latin typeface="Courier New" panose="02070309020205020404" pitchFamily="49" charset="0"/>
              </a:rPr>
              <a:t>␣</a:t>
            </a:r>
            <a:r>
              <a:rPr lang="en-CN" sz="2800" dirty="0">
                <a:latin typeface="+mn-lt"/>
                <a:ea typeface="KaiTi_GB2312" panose="02010609030101010101" pitchFamily="49" charset="-122"/>
              </a:rPr>
              <a:t>'s</a:t>
            </a:r>
            <a:r>
              <a:rPr lang="en-CN" sz="2800" b="0" i="0" dirty="0">
                <a:effectLst/>
                <a:latin typeface="Courier New" panose="02070309020205020404" pitchFamily="49" charset="0"/>
              </a:rPr>
              <a:t>␣</a:t>
            </a:r>
            <a:r>
              <a:rPr lang="en-CN" sz="2800" dirty="0">
                <a:latin typeface="+mn-lt"/>
                <a:ea typeface="KaiTi_GB2312" panose="02010609030101010101" pitchFamily="49" charset="-122"/>
              </a:rPr>
              <a:t>first</a:t>
            </a:r>
            <a:r>
              <a:rPr lang="en-CN" sz="2800" b="0" i="0" dirty="0">
                <a:effectLst/>
                <a:latin typeface="Courier New" panose="02070309020205020404" pitchFamily="49" charset="0"/>
              </a:rPr>
              <a:t>␣</a:t>
            </a:r>
            <a:r>
              <a:rPr lang="en-CN" sz="2800" dirty="0">
                <a:latin typeface="+mn-lt"/>
                <a:ea typeface="KaiTi_GB2312" panose="02010609030101010101" pitchFamily="49" charset="-122"/>
              </a:rPr>
              <a:t>understand</a:t>
            </a:r>
            <a:r>
              <a:rPr lang="en-CN" sz="2800" b="0" i="0" dirty="0">
                <a:effectLst/>
                <a:latin typeface="Courier New" panose="02070309020205020404" pitchFamily="49" charset="0"/>
              </a:rPr>
              <a:t>␣</a:t>
            </a:r>
            <a:r>
              <a:rPr lang="en-CN" sz="2800" dirty="0">
                <a:latin typeface="+mn-lt"/>
                <a:ea typeface="KaiTi_GB2312" panose="02010609030101010101" pitchFamily="49" charset="-122"/>
              </a:rPr>
              <a:t>what</a:t>
            </a:r>
            <a:r>
              <a:rPr lang="en-CN" sz="2800" b="0" i="0" dirty="0">
                <a:effectLst/>
                <a:latin typeface="Courier New" panose="02070309020205020404" pitchFamily="49" charset="0"/>
              </a:rPr>
              <a:t>␣</a:t>
            </a:r>
            <a:r>
              <a:rPr lang="en-CN" sz="2800" dirty="0">
                <a:latin typeface="+mn-lt"/>
                <a:ea typeface="KaiTi_GB2312" panose="02010609030101010101" pitchFamily="49" charset="-122"/>
              </a:rPr>
              <a:t>'s</a:t>
            </a:r>
            <a:r>
              <a:rPr lang="en-CN" sz="2800" b="0" i="0" dirty="0">
                <a:effectLst/>
                <a:latin typeface="Courier New" panose="02070309020205020404" pitchFamily="49" charset="0"/>
              </a:rPr>
              <a:t>␣</a:t>
            </a:r>
            <a:r>
              <a:rPr lang="en-CN" sz="2800" dirty="0">
                <a:latin typeface="+mn-lt"/>
                <a:ea typeface="KaiTi_GB2312" panose="02010609030101010101" pitchFamily="49" charset="-122"/>
              </a:rPr>
              <a:t>NLP</a:t>
            </a:r>
            <a:r>
              <a:rPr lang="en-CN" sz="2800" b="0" i="0" dirty="0">
                <a:effectLst/>
                <a:latin typeface="Courier New" panose="02070309020205020404" pitchFamily="49" charset="0"/>
              </a:rPr>
              <a:t>␣</a:t>
            </a:r>
            <a:r>
              <a:rPr lang="en-CN" sz="2800" dirty="0">
                <a:latin typeface="+mn-lt"/>
                <a:ea typeface="KaiTi_GB2312" panose="02010609030101010101" pitchFamily="49" charset="-122"/>
              </a:rPr>
              <a:t>.</a:t>
            </a:r>
          </a:p>
        </p:txBody>
      </p:sp>
    </p:spTree>
    <p:extLst>
      <p:ext uri="{BB962C8B-B14F-4D97-AF65-F5344CB8AC3E}">
        <p14:creationId xmlns:p14="http://schemas.microsoft.com/office/powerpoint/2010/main" val="38377351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词语切分</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24</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151438"/>
            <a:ext cx="11195049" cy="2106346"/>
          </a:xfrm>
          <a:prstGeom prst="rect">
            <a:avLst/>
          </a:prstGeom>
          <a:noFill/>
        </p:spPr>
        <p:txBody>
          <a:bodyPr wrap="square">
            <a:spAutoFit/>
          </a:bodyPr>
          <a:lstStyle/>
          <a:p>
            <a:pPr algn="just">
              <a:lnSpc>
                <a:spcPct val="125000"/>
              </a:lnSpc>
            </a:pPr>
            <a:r>
              <a:rPr lang="zh-CN" altLang="en-US" sz="2800" dirty="0">
                <a:effectLst/>
                <a:latin typeface="Microsoft YaHei" panose="020B0503020204020204" pitchFamily="34" charset="-122"/>
                <a:ea typeface="Microsoft YaHei" panose="020B0503020204020204" pitchFamily="34" charset="-122"/>
              </a:rPr>
              <a:t>英语句子中绝大部分的单词可以通过空格和标点符号为分隔符进行识别，但是还是存在一些例外情况</a:t>
            </a:r>
            <a:endParaRPr lang="en-US" altLang="zh-CN" sz="2800" dirty="0">
              <a:effectLst/>
              <a:latin typeface="Microsoft YaHei" panose="020B0503020204020204" pitchFamily="34" charset="-122"/>
              <a:ea typeface="Microsoft YaHei" panose="020B0503020204020204" pitchFamily="34" charset="-122"/>
            </a:endParaRPr>
          </a:p>
          <a:p>
            <a:pPr lvl="1" algn="just">
              <a:lnSpc>
                <a:spcPct val="125000"/>
              </a:lnSpc>
            </a:pPr>
            <a:r>
              <a:rPr lang="zh-CN" altLang="en-US" sz="2800" dirty="0">
                <a:effectLst/>
                <a:latin typeface="Microsoft YaHei" panose="020B0503020204020204" pitchFamily="34" charset="-122"/>
                <a:ea typeface="Microsoft YaHei" panose="020B0503020204020204" pitchFamily="34" charset="-122"/>
              </a:rPr>
              <a:t>例如：</a:t>
            </a:r>
            <a:r>
              <a:rPr lang="zh-CN" altLang="en-US" sz="2400" dirty="0">
                <a:effectLst/>
                <a:latin typeface="KaiTi_GB2312" panose="02010609030101010101" pitchFamily="49" charset="-122"/>
                <a:ea typeface="KaiTi_GB2312" panose="02010609030101010101" pitchFamily="49" charset="-122"/>
              </a:rPr>
              <a:t>缩写（</a:t>
            </a:r>
            <a:r>
              <a:rPr lang="en-US" altLang="zh-CN" sz="2400" dirty="0">
                <a:effectLst/>
                <a:latin typeface="KaiTi_GB2312" panose="02010609030101010101" pitchFamily="49" charset="-122"/>
                <a:ea typeface="KaiTi_GB2312" panose="02010609030101010101" pitchFamily="49" charset="-122"/>
              </a:rPr>
              <a:t>Prof.</a:t>
            </a:r>
            <a:r>
              <a:rPr lang="zh-CN" altLang="en-US" sz="2400" dirty="0">
                <a:effectLst/>
                <a:latin typeface="KaiTi_GB2312" panose="02010609030101010101" pitchFamily="49" charset="-122"/>
                <a:ea typeface="KaiTi_GB2312" panose="02010609030101010101" pitchFamily="49" charset="-122"/>
              </a:rPr>
              <a:t>）， 日期（</a:t>
            </a:r>
            <a:r>
              <a:rPr lang="en-US" altLang="zh-CN" sz="2400" dirty="0">
                <a:effectLst/>
                <a:latin typeface="KaiTi_GB2312" panose="02010609030101010101" pitchFamily="49" charset="-122"/>
                <a:ea typeface="KaiTi_GB2312" panose="02010609030101010101" pitchFamily="49" charset="-122"/>
              </a:rPr>
              <a:t>02/18/2022</a:t>
            </a:r>
            <a:r>
              <a:rPr lang="zh-CN" altLang="en-US" sz="2400" dirty="0">
                <a:effectLst/>
                <a:latin typeface="KaiTi_GB2312" panose="02010609030101010101" pitchFamily="49" charset="-122"/>
                <a:ea typeface="KaiTi_GB2312" panose="02010609030101010101" pitchFamily="49" charset="-122"/>
              </a:rPr>
              <a:t>），数字（</a:t>
            </a:r>
            <a:r>
              <a:rPr lang="en-US" altLang="zh-CN" sz="2400" dirty="0">
                <a:effectLst/>
                <a:latin typeface="KaiTi_GB2312" panose="02010609030101010101" pitchFamily="49" charset="-122"/>
                <a:ea typeface="KaiTi_GB2312" panose="02010609030101010101" pitchFamily="49" charset="-122"/>
              </a:rPr>
              <a:t>562,000</a:t>
            </a:r>
            <a:r>
              <a:rPr lang="zh-CN" altLang="en-US" sz="2400" dirty="0">
                <a:effectLst/>
                <a:latin typeface="KaiTi_GB2312" panose="02010609030101010101" pitchFamily="49" charset="-122"/>
                <a:ea typeface="KaiTi_GB2312" panose="02010609030101010101" pitchFamily="49" charset="-122"/>
              </a:rPr>
              <a:t>），连字符（</a:t>
            </a:r>
            <a:r>
              <a:rPr lang="en-US" altLang="zh-CN" sz="2400" dirty="0">
                <a:effectLst/>
                <a:latin typeface="KaiTi_GB2312" panose="02010609030101010101" pitchFamily="49" charset="-122"/>
                <a:ea typeface="KaiTi_GB2312" panose="02010609030101010101" pitchFamily="49" charset="-122"/>
              </a:rPr>
              <a:t>upper-case</a:t>
            </a:r>
            <a:r>
              <a:rPr lang="zh-CN" altLang="en-US" sz="2400" dirty="0">
                <a:effectLst/>
                <a:latin typeface="KaiTi_GB2312" panose="02010609030101010101" pitchFamily="49" charset="-122"/>
                <a:ea typeface="KaiTi_GB2312" panose="02010609030101010101" pitchFamily="49" charset="-122"/>
              </a:rPr>
              <a:t>）等。</a:t>
            </a:r>
            <a:endParaRPr lang="zh-CN" altLang="en-US" sz="2000" dirty="0">
              <a:effectLst/>
              <a:latin typeface="KaiTi_GB2312" panose="02010609030101010101" pitchFamily="49" charset="-122"/>
              <a:ea typeface="KaiTi_GB2312" panose="02010609030101010101" pitchFamily="49" charset="-122"/>
            </a:endParaRPr>
          </a:p>
        </p:txBody>
      </p:sp>
      <p:sp>
        <p:nvSpPr>
          <p:cNvPr id="5" name="TextBox 4">
            <a:extLst>
              <a:ext uri="{FF2B5EF4-FFF2-40B4-BE49-F238E27FC236}">
                <a16:creationId xmlns:a16="http://schemas.microsoft.com/office/drawing/2014/main" id="{0D21499A-A3D3-DC96-97BD-EEE6BF2B6CC9}"/>
              </a:ext>
            </a:extLst>
          </p:cNvPr>
          <p:cNvSpPr txBox="1"/>
          <p:nvPr/>
        </p:nvSpPr>
        <p:spPr>
          <a:xfrm>
            <a:off x="372452" y="3429041"/>
            <a:ext cx="8902178" cy="588174"/>
          </a:xfrm>
          <a:prstGeom prst="rect">
            <a:avLst/>
          </a:prstGeom>
          <a:noFill/>
        </p:spPr>
        <p:txBody>
          <a:bodyPr wrap="square">
            <a:spAutoFit/>
          </a:bodyPr>
          <a:lstStyle/>
          <a:p>
            <a:pPr algn="just">
              <a:lnSpc>
                <a:spcPct val="125000"/>
              </a:lnSpc>
              <a:spcBef>
                <a:spcPts val="1200"/>
              </a:spcBef>
            </a:pPr>
            <a:r>
              <a:rPr lang="en-US" sz="2800" dirty="0" err="1">
                <a:latin typeface="Microsoft YaHei" panose="020B0503020204020204" pitchFamily="34" charset="-122"/>
                <a:ea typeface="Microsoft YaHei" panose="020B0503020204020204" pitchFamily="34" charset="-122"/>
              </a:rPr>
              <a:t>需要特别注意的是</a:t>
            </a:r>
            <a:r>
              <a:rPr lang="zh-CN" altLang="en-US" sz="2800" dirty="0">
                <a:latin typeface="Microsoft YaHei" panose="020B0503020204020204" pitchFamily="34" charset="-122"/>
                <a:ea typeface="Microsoft YaHei" panose="020B0503020204020204" pitchFamily="34" charset="-122"/>
              </a:rPr>
              <a:t>，上例中</a:t>
            </a:r>
            <a:r>
              <a:rPr lang="en-US" sz="2800" dirty="0" err="1">
                <a:latin typeface="Microsoft YaHei" panose="020B0503020204020204" pitchFamily="34" charset="-122"/>
                <a:ea typeface="Microsoft YaHei" panose="020B0503020204020204" pitchFamily="34" charset="-122"/>
              </a:rPr>
              <a:t>Let's被切分为</a:t>
            </a:r>
            <a:r>
              <a:rPr lang="en-CN" sz="2800" dirty="0">
                <a:latin typeface="+mn-lt"/>
                <a:ea typeface="KaiTi_GB2312" panose="02010609030101010101" pitchFamily="49" charset="-122"/>
              </a:rPr>
              <a:t> </a:t>
            </a:r>
            <a:r>
              <a:rPr lang="en-CN" sz="2800" dirty="0">
                <a:latin typeface="Microsoft YaHei" panose="020B0503020204020204" pitchFamily="34" charset="-122"/>
                <a:ea typeface="Microsoft YaHei" panose="020B0503020204020204" pitchFamily="34" charset="-122"/>
              </a:rPr>
              <a:t>Let␣'s</a:t>
            </a:r>
            <a:r>
              <a:rPr lang="zh-CN" altLang="en-US" sz="2800" dirty="0">
                <a:latin typeface="Microsoft YaHei" panose="020B0503020204020204" pitchFamily="34" charset="-122"/>
                <a:ea typeface="Microsoft YaHei" panose="020B0503020204020204" pitchFamily="34" charset="-122"/>
              </a:rPr>
              <a:t> </a:t>
            </a:r>
            <a:endParaRPr lang="en-CN" sz="2800" dirty="0">
              <a:latin typeface="Microsoft YaHei" panose="020B0503020204020204" pitchFamily="34" charset="-122"/>
              <a:ea typeface="Microsoft YaHei" panose="020B0503020204020204" pitchFamily="34" charset="-122"/>
            </a:endParaRPr>
          </a:p>
        </p:txBody>
      </p:sp>
      <p:sp>
        <p:nvSpPr>
          <p:cNvPr id="4" name="TextBox 3">
            <a:extLst>
              <a:ext uri="{FF2B5EF4-FFF2-40B4-BE49-F238E27FC236}">
                <a16:creationId xmlns:a16="http://schemas.microsoft.com/office/drawing/2014/main" id="{76E2BA14-8834-7250-4CD5-B5656449F554}"/>
              </a:ext>
            </a:extLst>
          </p:cNvPr>
          <p:cNvSpPr txBox="1"/>
          <p:nvPr/>
        </p:nvSpPr>
        <p:spPr>
          <a:xfrm>
            <a:off x="382587" y="4217281"/>
            <a:ext cx="10512425" cy="1120307"/>
          </a:xfrm>
          <a:prstGeom prst="rect">
            <a:avLst/>
          </a:prstGeom>
          <a:noFill/>
        </p:spPr>
        <p:txBody>
          <a:bodyPr wrap="square">
            <a:spAutoFit/>
          </a:bodyPr>
          <a:lstStyle/>
          <a:p>
            <a:pPr algn="just">
              <a:lnSpc>
                <a:spcPct val="125000"/>
              </a:lnSpc>
            </a:pPr>
            <a:r>
              <a:rPr lang="en-CN" sz="2800" b="1" dirty="0">
                <a:latin typeface="Microsoft YaHei" panose="020B0503020204020204" pitchFamily="34" charset="-122"/>
                <a:ea typeface="Microsoft YaHei" panose="020B0503020204020204" pitchFamily="34" charset="-122"/>
              </a:rPr>
              <a:t>词形</a:t>
            </a:r>
            <a:r>
              <a:rPr lang="en-US" altLang="zh-CN" sz="2800" dirty="0">
                <a:latin typeface="Microsoft YaHei" panose="020B0503020204020204" pitchFamily="34" charset="-122"/>
                <a:ea typeface="Microsoft YaHei" panose="020B0503020204020204" pitchFamily="34" charset="-122"/>
              </a:rPr>
              <a:t>(</a:t>
            </a:r>
            <a:r>
              <a:rPr lang="en-CN" sz="2800" dirty="0">
                <a:latin typeface="Microsoft YaHei" panose="020B0503020204020204" pitchFamily="34" charset="-122"/>
                <a:ea typeface="Microsoft YaHei" panose="020B0503020204020204" pitchFamily="34" charset="-122"/>
              </a:rPr>
              <a:t>Token</a:t>
            </a:r>
            <a:r>
              <a:rPr lang="en-US" altLang="zh-CN" sz="2800" dirty="0">
                <a:latin typeface="Microsoft YaHei" panose="020B0503020204020204" pitchFamily="34" charset="-122"/>
                <a:ea typeface="Microsoft YaHei" panose="020B0503020204020204" pitchFamily="34" charset="-122"/>
              </a:rPr>
              <a:t>)</a:t>
            </a:r>
            <a:r>
              <a:rPr lang="en-CN" sz="2800" dirty="0">
                <a:latin typeface="Microsoft YaHei" panose="020B0503020204020204" pitchFamily="34" charset="-122"/>
                <a:ea typeface="Microsoft YaHei" panose="020B0503020204020204" pitchFamily="34" charset="-122"/>
              </a:rPr>
              <a:t>指的是在一个特定文档中的某个能够表达语义含义的字符序列。</a:t>
            </a:r>
          </a:p>
        </p:txBody>
      </p:sp>
      <p:sp>
        <p:nvSpPr>
          <p:cNvPr id="7" name="TextBox 6">
            <a:extLst>
              <a:ext uri="{FF2B5EF4-FFF2-40B4-BE49-F238E27FC236}">
                <a16:creationId xmlns:a16="http://schemas.microsoft.com/office/drawing/2014/main" id="{803A000C-FA85-499B-5055-0AB371E85095}"/>
              </a:ext>
            </a:extLst>
          </p:cNvPr>
          <p:cNvSpPr txBox="1"/>
          <p:nvPr/>
        </p:nvSpPr>
        <p:spPr>
          <a:xfrm>
            <a:off x="382587" y="5506303"/>
            <a:ext cx="10512425" cy="1120307"/>
          </a:xfrm>
          <a:prstGeom prst="rect">
            <a:avLst/>
          </a:prstGeom>
          <a:noFill/>
        </p:spPr>
        <p:txBody>
          <a:bodyPr wrap="square">
            <a:spAutoFit/>
          </a:bodyPr>
          <a:lstStyle/>
          <a:p>
            <a:pPr algn="just">
              <a:lnSpc>
                <a:spcPct val="125000"/>
              </a:lnSpc>
            </a:pPr>
            <a:r>
              <a:rPr lang="en-CN" sz="2800" dirty="0">
                <a:latin typeface="Microsoft YaHei" panose="020B0503020204020204" pitchFamily="34" charset="-122"/>
                <a:ea typeface="Microsoft YaHei" panose="020B0503020204020204" pitchFamily="34" charset="-122"/>
              </a:rPr>
              <a:t>大部分情况下词形和单词没有区别，但对于某些场景和算法有必要对单词和词形进行区分。</a:t>
            </a:r>
          </a:p>
        </p:txBody>
      </p:sp>
    </p:spTree>
    <p:extLst>
      <p:ext uri="{BB962C8B-B14F-4D97-AF65-F5344CB8AC3E}">
        <p14:creationId xmlns:p14="http://schemas.microsoft.com/office/powerpoint/2010/main" val="32180931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词语切分</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25</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151438"/>
            <a:ext cx="11195049" cy="2743187"/>
          </a:xfrm>
          <a:prstGeom prst="rect">
            <a:avLst/>
          </a:prstGeom>
          <a:noFill/>
        </p:spPr>
        <p:txBody>
          <a:bodyPr wrap="square">
            <a:spAutoFit/>
          </a:bodyPr>
          <a:lstStyle/>
          <a:p>
            <a:pPr algn="just">
              <a:lnSpc>
                <a:spcPct val="125000"/>
              </a:lnSpc>
            </a:pPr>
            <a:r>
              <a:rPr lang="zh-CN" altLang="en-US" sz="2800" dirty="0">
                <a:effectLst/>
                <a:latin typeface="Microsoft YaHei" panose="020B0503020204020204" pitchFamily="34" charset="-122"/>
                <a:ea typeface="Microsoft YaHei" panose="020B0503020204020204" pitchFamily="34" charset="-122"/>
              </a:rPr>
              <a:t>在英语中，一些特殊的符号和数字也需要完整的保留到一起。</a:t>
            </a:r>
            <a:endParaRPr lang="en-US" altLang="zh-CN" sz="2800" dirty="0">
              <a:effectLst/>
              <a:latin typeface="Microsoft YaHei" panose="020B0503020204020204" pitchFamily="34" charset="-122"/>
              <a:ea typeface="Microsoft YaHei" panose="020B0503020204020204" pitchFamily="34" charset="-122"/>
            </a:endParaRPr>
          </a:p>
          <a:p>
            <a:pPr marL="914400" lvl="1" indent="-457200" algn="just">
              <a:lnSpc>
                <a:spcPct val="125000"/>
              </a:lnSpc>
              <a:spcBef>
                <a:spcPts val="1200"/>
              </a:spcBef>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比如数字（</a:t>
            </a:r>
            <a:r>
              <a:rPr lang="en-US" altLang="zh-CN" sz="2400" dirty="0">
                <a:effectLst/>
                <a:latin typeface="Microsoft YaHei" panose="020B0503020204020204" pitchFamily="34" charset="-122"/>
                <a:ea typeface="Microsoft YaHei" panose="020B0503020204020204" pitchFamily="34" charset="-122"/>
              </a:rPr>
              <a:t> 67.20</a:t>
            </a:r>
            <a:r>
              <a:rPr lang="zh-CN" altLang="en-US" sz="2400" dirty="0">
                <a:effectLst/>
                <a:latin typeface="Microsoft YaHei" panose="020B0503020204020204" pitchFamily="34" charset="-122"/>
                <a:ea typeface="Microsoft YaHei" panose="020B0503020204020204" pitchFamily="34" charset="-122"/>
              </a:rPr>
              <a:t>）、时间（</a:t>
            </a:r>
            <a:r>
              <a:rPr lang="en-US" altLang="zh-CN" sz="2400" dirty="0">
                <a:effectLst/>
                <a:latin typeface="Microsoft YaHei" panose="020B0503020204020204" pitchFamily="34" charset="-122"/>
                <a:ea typeface="Microsoft YaHei" panose="020B0503020204020204" pitchFamily="34" charset="-122"/>
              </a:rPr>
              <a:t>22:37</a:t>
            </a:r>
            <a:r>
              <a:rPr lang="zh-CN" altLang="en-US" sz="2400" dirty="0">
                <a:effectLst/>
                <a:latin typeface="Microsoft YaHei" panose="020B0503020204020204" pitchFamily="34" charset="-122"/>
                <a:ea typeface="Microsoft YaHei" panose="020B0503020204020204" pitchFamily="34" charset="-122"/>
              </a:rPr>
              <a:t>）、微博话题标签（</a:t>
            </a:r>
            <a:r>
              <a:rPr lang="en-US" altLang="zh-CN" sz="2400"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北京</a:t>
            </a:r>
            <a:r>
              <a:rPr lang="en-US" altLang="zh-CN" sz="2400" dirty="0">
                <a:effectLst/>
                <a:latin typeface="Microsoft YaHei" panose="020B0503020204020204" pitchFamily="34" charset="-122"/>
                <a:ea typeface="Microsoft YaHei" panose="020B0503020204020204" pitchFamily="34" charset="-122"/>
              </a:rPr>
              <a:t>2022</a:t>
            </a:r>
            <a:r>
              <a:rPr lang="zh-CN" altLang="en-US" sz="2400" dirty="0">
                <a:effectLst/>
                <a:latin typeface="Microsoft YaHei" panose="020B0503020204020204" pitchFamily="34" charset="-122"/>
                <a:ea typeface="Microsoft YaHei" panose="020B0503020204020204" pitchFamily="34" charset="-122"/>
              </a:rPr>
              <a:t>年冬奥会</a:t>
            </a:r>
            <a:r>
              <a:rPr lang="en-US" altLang="zh-CN" sz="2400"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a:t>
            </a:r>
            <a:r>
              <a:rPr lang="en-US" altLang="zh-CN" sz="2400" dirty="0">
                <a:effectLst/>
                <a:latin typeface="Microsoft YaHei" panose="020B0503020204020204" pitchFamily="34" charset="-122"/>
                <a:ea typeface="Microsoft YaHei" panose="020B0503020204020204" pitchFamily="34" charset="-122"/>
              </a:rPr>
              <a:t>Email</a:t>
            </a:r>
            <a:r>
              <a:rPr lang="zh-CN" altLang="en-US" sz="2400" dirty="0">
                <a:effectLst/>
                <a:latin typeface="Microsoft YaHei" panose="020B0503020204020204" pitchFamily="34" charset="-122"/>
                <a:ea typeface="Microsoft YaHei" panose="020B0503020204020204" pitchFamily="34" charset="-122"/>
              </a:rPr>
              <a:t>地址（</a:t>
            </a:r>
            <a:r>
              <a:rPr lang="en-US" altLang="zh-CN" sz="2400" dirty="0" err="1">
                <a:effectLst/>
                <a:latin typeface="Microsoft YaHei" panose="020B0503020204020204" pitchFamily="34" charset="-122"/>
                <a:ea typeface="Microsoft YaHei" panose="020B0503020204020204" pitchFamily="34" charset="-122"/>
              </a:rPr>
              <a:t>cs_nlp@fudan.edu.cn</a:t>
            </a:r>
            <a:r>
              <a:rPr lang="zh-CN" altLang="en-US" sz="2400" dirty="0">
                <a:effectLst/>
                <a:latin typeface="Microsoft YaHei" panose="020B0503020204020204" pitchFamily="34" charset="-122"/>
                <a:ea typeface="Microsoft YaHei" panose="020B0503020204020204" pitchFamily="34" charset="-122"/>
              </a:rPr>
              <a:t>）等。</a:t>
            </a:r>
            <a:endParaRPr lang="en-US" altLang="zh-CN" sz="2400" dirty="0">
              <a:effectLst/>
              <a:latin typeface="Microsoft YaHei" panose="020B0503020204020204" pitchFamily="34" charset="-122"/>
              <a:ea typeface="Microsoft YaHei" panose="020B0503020204020204" pitchFamily="34" charset="-122"/>
            </a:endParaRPr>
          </a:p>
          <a:p>
            <a:pPr marL="914400" lvl="1" indent="-457200" algn="just">
              <a:lnSpc>
                <a:spcPct val="125000"/>
              </a:lnSpc>
              <a:spcBef>
                <a:spcPts val="1200"/>
              </a:spcBef>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在特定的应用中有时也会将</a:t>
            </a:r>
            <a:r>
              <a:rPr lang="en-US" altLang="zh-CN" sz="2400" dirty="0">
                <a:effectLst/>
                <a:latin typeface="Microsoft YaHei" panose="020B0503020204020204" pitchFamily="34" charset="-122"/>
                <a:ea typeface="Microsoft YaHei" panose="020B0503020204020204" pitchFamily="34" charset="-122"/>
              </a:rPr>
              <a:t> Hong Kong</a:t>
            </a:r>
            <a:r>
              <a:rPr lang="zh-CN" altLang="en-US" sz="2400" dirty="0">
                <a:effectLst/>
                <a:latin typeface="Microsoft YaHei" panose="020B0503020204020204" pitchFamily="34" charset="-122"/>
                <a:ea typeface="Microsoft YaHei" panose="020B0503020204020204" pitchFamily="34" charset="-122"/>
              </a:rPr>
              <a:t>，</a:t>
            </a:r>
            <a:r>
              <a:rPr lang="en-US" altLang="zh-CN" sz="2400" dirty="0">
                <a:effectLst/>
                <a:latin typeface="Microsoft YaHei" panose="020B0503020204020204" pitchFamily="34" charset="-122"/>
                <a:ea typeface="Microsoft YaHei" panose="020B0503020204020204" pitchFamily="34" charset="-122"/>
              </a:rPr>
              <a:t>Head, Shoulders, Knees and Toes</a:t>
            </a:r>
            <a:r>
              <a:rPr lang="zh-CN" altLang="en-US" sz="2400" dirty="0">
                <a:effectLst/>
                <a:latin typeface="Microsoft YaHei" panose="020B0503020204020204" pitchFamily="34" charset="-122"/>
                <a:ea typeface="Microsoft YaHei" panose="020B0503020204020204" pitchFamily="34" charset="-122"/>
              </a:rPr>
              <a:t>划分为一个词形</a:t>
            </a:r>
            <a:endParaRPr lang="en-US" altLang="zh-CN" sz="24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0B3C0EAE-E3B0-4D1F-713A-A1AA3CF369EE}"/>
              </a:ext>
            </a:extLst>
          </p:cNvPr>
          <p:cNvSpPr txBox="1"/>
          <p:nvPr/>
        </p:nvSpPr>
        <p:spPr>
          <a:xfrm>
            <a:off x="382587" y="4426491"/>
            <a:ext cx="11580708" cy="1120307"/>
          </a:xfrm>
          <a:prstGeom prst="rect">
            <a:avLst/>
          </a:prstGeom>
          <a:noFill/>
        </p:spPr>
        <p:txBody>
          <a:bodyPr wrap="square">
            <a:spAutoFit/>
          </a:bodyPr>
          <a:lstStyle/>
          <a:p>
            <a:pPr algn="just">
              <a:lnSpc>
                <a:spcPct val="125000"/>
              </a:lnSpc>
            </a:pPr>
            <a:r>
              <a:rPr lang="en-CN" sz="2800" dirty="0">
                <a:latin typeface="Microsoft YaHei" panose="020B0503020204020204" pitchFamily="34" charset="-122"/>
                <a:ea typeface="Microsoft YaHei" panose="020B0503020204020204" pitchFamily="34" charset="-122"/>
              </a:rPr>
              <a:t>通常情况下针对英语等印欧语系语言的词语切分任务可以采用基于有限状态自动机（Finite State Automata）融合正则表达式的方法完成。</a:t>
            </a:r>
          </a:p>
        </p:txBody>
      </p:sp>
    </p:spTree>
    <p:extLst>
      <p:ext uri="{BB962C8B-B14F-4D97-AF65-F5344CB8AC3E}">
        <p14:creationId xmlns:p14="http://schemas.microsoft.com/office/powerpoint/2010/main" val="38311643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词形还原</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26</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151438"/>
            <a:ext cx="11195049" cy="1658916"/>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词形还原</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Lemmatization</a:t>
            </a:r>
            <a:r>
              <a:rPr lang="zh-CN" altLang="en-US" sz="2800" dirty="0">
                <a:effectLst/>
                <a:latin typeface="Microsoft YaHei" panose="020B0503020204020204" pitchFamily="34" charset="-122"/>
                <a:ea typeface="Microsoft YaHei" panose="020B0503020204020204" pitchFamily="34" charset="-122"/>
              </a:rPr>
              <a:t>）是将词的各种变化形式还原其词根的过程。通过词形还原可以实现词语的规范化，单词的不同变化形式统一为词根。</a:t>
            </a:r>
            <a:endParaRPr lang="en-US" altLang="zh-CN" sz="2400" dirty="0">
              <a:effectLst/>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0B3C0EAE-E3B0-4D1F-713A-A1AA3CF369EE}"/>
              </a:ext>
            </a:extLst>
          </p:cNvPr>
          <p:cNvSpPr txBox="1"/>
          <p:nvPr/>
        </p:nvSpPr>
        <p:spPr>
          <a:xfrm>
            <a:off x="996951" y="2937870"/>
            <a:ext cx="9975849" cy="969496"/>
          </a:xfrm>
          <a:prstGeom prst="rect">
            <a:avLst/>
          </a:prstGeom>
          <a:noFill/>
        </p:spPr>
        <p:txBody>
          <a:bodyPr wrap="square">
            <a:spAutoFit/>
          </a:bodyPr>
          <a:lstStyle/>
          <a:p>
            <a:pPr algn="just">
              <a:lnSpc>
                <a:spcPct val="125000"/>
              </a:lnSpc>
            </a:pPr>
            <a:r>
              <a:rPr lang="zh-CN" altLang="en-US" sz="2400" dirty="0">
                <a:latin typeface="Microsoft YaHei" panose="020B0503020204020204" pitchFamily="34" charset="-122"/>
                <a:ea typeface="Microsoft YaHei" panose="020B0503020204020204" pitchFamily="34" charset="-122"/>
              </a:rPr>
              <a:t>例如：</a:t>
            </a:r>
            <a:r>
              <a:rPr lang="zh-CN" altLang="en-US" sz="2400" dirty="0">
                <a:latin typeface="KaiTi_GB2312" panose="02010609030101010101" pitchFamily="49" charset="-122"/>
                <a:ea typeface="KaiTi_GB2312" panose="02010609030101010101" pitchFamily="49" charset="-122"/>
              </a:rPr>
              <a:t>原始输入句：</a:t>
            </a:r>
            <a:r>
              <a:rPr lang="en-US" sz="2400" dirty="0">
                <a:latin typeface="Microsoft YaHei" panose="020B0503020204020204" pitchFamily="34" charset="-122"/>
                <a:ea typeface="Microsoft YaHei" panose="020B0503020204020204" pitchFamily="34" charset="-122"/>
              </a:rPr>
              <a:t>They are working on interesting tasks</a:t>
            </a:r>
          </a:p>
          <a:p>
            <a:pPr algn="just">
              <a:lnSpc>
                <a:spcPct val="125000"/>
              </a:lnSpc>
            </a:pP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  </a:t>
            </a:r>
            <a:r>
              <a:rPr lang="zh-CN" altLang="en-US" sz="2400" dirty="0">
                <a:latin typeface="KaiTi_GB2312" panose="02010609030101010101" pitchFamily="49" charset="-122"/>
                <a:ea typeface="KaiTi_GB2312" panose="02010609030101010101" pitchFamily="49" charset="-122"/>
              </a:rPr>
              <a:t>词形还原后：</a:t>
            </a:r>
            <a:r>
              <a:rPr lang="en-US" sz="2400" dirty="0">
                <a:latin typeface="Microsoft YaHei" panose="020B0503020204020204" pitchFamily="34" charset="-122"/>
                <a:ea typeface="Microsoft YaHei" panose="020B0503020204020204" pitchFamily="34" charset="-122"/>
              </a:rPr>
              <a:t>they be work on interesting task</a:t>
            </a:r>
            <a:endParaRPr lang="en-CN" sz="2400" dirty="0">
              <a:latin typeface="Microsoft YaHei" panose="020B0503020204020204" pitchFamily="34" charset="-122"/>
              <a:ea typeface="Microsoft YaHei" panose="020B0503020204020204" pitchFamily="34" charset="-122"/>
            </a:endParaRPr>
          </a:p>
        </p:txBody>
      </p:sp>
      <p:sp>
        <p:nvSpPr>
          <p:cNvPr id="4" name="TextBox 3">
            <a:extLst>
              <a:ext uri="{FF2B5EF4-FFF2-40B4-BE49-F238E27FC236}">
                <a16:creationId xmlns:a16="http://schemas.microsoft.com/office/drawing/2014/main" id="{2CBD9A5A-0E13-2E67-7590-55D4414E45EB}"/>
              </a:ext>
            </a:extLst>
          </p:cNvPr>
          <p:cNvSpPr txBox="1"/>
          <p:nvPr/>
        </p:nvSpPr>
        <p:spPr>
          <a:xfrm>
            <a:off x="382587" y="4047647"/>
            <a:ext cx="11431588" cy="1658916"/>
          </a:xfrm>
          <a:prstGeom prst="rect">
            <a:avLst/>
          </a:prstGeom>
          <a:noFill/>
        </p:spPr>
        <p:txBody>
          <a:bodyPr wrap="square">
            <a:spAutoFit/>
          </a:bodyPr>
          <a:lstStyle/>
          <a:p>
            <a:pPr algn="just">
              <a:lnSpc>
                <a:spcPct val="125000"/>
              </a:lnSpc>
            </a:pPr>
            <a:r>
              <a:rPr lang="zh-CN" altLang="en-US" sz="2800" b="1" dirty="0">
                <a:latin typeface="Microsoft YaHei" panose="020B0503020204020204" pitchFamily="34" charset="-122"/>
                <a:ea typeface="Microsoft YaHei" panose="020B0503020204020204" pitchFamily="34" charset="-122"/>
              </a:rPr>
              <a:t>词形分析</a:t>
            </a:r>
            <a:r>
              <a:rPr lang="zh-CN" altLang="en-US" sz="2800" dirty="0">
                <a:latin typeface="Microsoft YaHei" panose="020B0503020204020204" pitchFamily="34" charset="-122"/>
                <a:ea typeface="Microsoft YaHei" panose="020B0503020204020204" pitchFamily="34" charset="-122"/>
              </a:rPr>
              <a:t>是将一个词分解成为语素的过程。对于英语来说，构造包含所有绝大多数词形的词典能够有效地支撑许多应用场景。</a:t>
            </a:r>
            <a:endParaRPr lang="en-CN" sz="2800" dirty="0">
              <a:latin typeface="Microsoft YaHei" panose="020B0503020204020204" pitchFamily="34" charset="-122"/>
              <a:ea typeface="Microsoft YaHei" panose="020B0503020204020204" pitchFamily="34" charset="-122"/>
            </a:endParaRPr>
          </a:p>
          <a:p>
            <a:pPr algn="just">
              <a:lnSpc>
                <a:spcPct val="125000"/>
              </a:lnSpc>
            </a:pPr>
            <a:endParaRPr lang="en-CN" sz="2800" dirty="0">
              <a:latin typeface="Microsoft YaHei" panose="020B0503020204020204" pitchFamily="34" charset="-122"/>
              <a:ea typeface="Microsoft YaHei" panose="020B0503020204020204" pitchFamily="34" charset="-122"/>
            </a:endParaRPr>
          </a:p>
        </p:txBody>
      </p:sp>
      <p:pic>
        <p:nvPicPr>
          <p:cNvPr id="10" name="Picture 9">
            <a:extLst>
              <a:ext uri="{FF2B5EF4-FFF2-40B4-BE49-F238E27FC236}">
                <a16:creationId xmlns:a16="http://schemas.microsoft.com/office/drawing/2014/main" id="{C3D46E91-8664-D462-1200-234656BB5431}"/>
              </a:ext>
            </a:extLst>
          </p:cNvPr>
          <p:cNvPicPr>
            <a:picLocks noChangeAspect="1"/>
          </p:cNvPicPr>
          <p:nvPr/>
        </p:nvPicPr>
        <p:blipFill>
          <a:blip r:embed="rId3"/>
          <a:stretch>
            <a:fillRect/>
          </a:stretch>
        </p:blipFill>
        <p:spPr>
          <a:xfrm>
            <a:off x="2209800" y="5450561"/>
            <a:ext cx="7772400" cy="1001039"/>
          </a:xfrm>
          <a:prstGeom prst="rect">
            <a:avLst/>
          </a:prstGeom>
        </p:spPr>
      </p:pic>
    </p:spTree>
    <p:extLst>
      <p:ext uri="{BB962C8B-B14F-4D97-AF65-F5344CB8AC3E}">
        <p14:creationId xmlns:p14="http://schemas.microsoft.com/office/powerpoint/2010/main" val="30250209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词形还原</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27</a:t>
            </a:fld>
            <a:endParaRPr lang="zh-CN" altLang="en-US"/>
          </a:p>
        </p:txBody>
      </p:sp>
      <p:pic>
        <p:nvPicPr>
          <p:cNvPr id="10" name="Picture 9">
            <a:extLst>
              <a:ext uri="{FF2B5EF4-FFF2-40B4-BE49-F238E27FC236}">
                <a16:creationId xmlns:a16="http://schemas.microsoft.com/office/drawing/2014/main" id="{C3D46E91-8664-D462-1200-234656BB5431}"/>
              </a:ext>
            </a:extLst>
          </p:cNvPr>
          <p:cNvPicPr>
            <a:picLocks noChangeAspect="1"/>
          </p:cNvPicPr>
          <p:nvPr/>
        </p:nvPicPr>
        <p:blipFill>
          <a:blip r:embed="rId3"/>
          <a:stretch>
            <a:fillRect/>
          </a:stretch>
        </p:blipFill>
        <p:spPr>
          <a:xfrm>
            <a:off x="1044590" y="2145773"/>
            <a:ext cx="9761956" cy="1257282"/>
          </a:xfrm>
          <a:prstGeom prst="rect">
            <a:avLst/>
          </a:prstGeom>
        </p:spPr>
      </p:pic>
      <p:sp>
        <p:nvSpPr>
          <p:cNvPr id="5" name="TextBox 4">
            <a:extLst>
              <a:ext uri="{FF2B5EF4-FFF2-40B4-BE49-F238E27FC236}">
                <a16:creationId xmlns:a16="http://schemas.microsoft.com/office/drawing/2014/main" id="{4770EAD1-09BE-64EF-7DD4-2551425CD4BA}"/>
              </a:ext>
            </a:extLst>
          </p:cNvPr>
          <p:cNvSpPr txBox="1"/>
          <p:nvPr/>
        </p:nvSpPr>
        <p:spPr>
          <a:xfrm>
            <a:off x="258289" y="1113135"/>
            <a:ext cx="11222511" cy="954107"/>
          </a:xfrm>
          <a:prstGeom prst="rect">
            <a:avLst/>
          </a:prstGeom>
          <a:noFill/>
        </p:spPr>
        <p:txBody>
          <a:bodyPr wrap="square">
            <a:spAutoFit/>
          </a:bodyPr>
          <a:lstStyle/>
          <a:p>
            <a:r>
              <a:rPr lang="zh-CN" altLang="en-US" sz="2800" dirty="0">
                <a:latin typeface="Microsoft YaHei" panose="020B0503020204020204" pitchFamily="34" charset="-122"/>
                <a:ea typeface="Microsoft YaHei" panose="020B0503020204020204" pitchFamily="34" charset="-122"/>
              </a:rPr>
              <a:t>对于某些语言（特别是土耳其语、阿拉伯语等黏着语系的语言）枚举所有词的词形变换则是不可能的</a:t>
            </a:r>
            <a:endParaRPr lang="en-CN" sz="2800" dirty="0">
              <a:latin typeface="Microsoft YaHei" panose="020B0503020204020204" pitchFamily="34" charset="-122"/>
              <a:ea typeface="Microsoft YaHei" panose="020B0503020204020204" pitchFamily="34" charset="-122"/>
            </a:endParaRPr>
          </a:p>
        </p:txBody>
      </p:sp>
      <p:pic>
        <p:nvPicPr>
          <p:cNvPr id="7" name="Picture 6">
            <a:extLst>
              <a:ext uri="{FF2B5EF4-FFF2-40B4-BE49-F238E27FC236}">
                <a16:creationId xmlns:a16="http://schemas.microsoft.com/office/drawing/2014/main" id="{8FBFAFC4-F9BE-D7E0-43FA-BDDC38C92635}"/>
              </a:ext>
            </a:extLst>
          </p:cNvPr>
          <p:cNvPicPr>
            <a:picLocks noChangeAspect="1"/>
          </p:cNvPicPr>
          <p:nvPr/>
        </p:nvPicPr>
        <p:blipFill>
          <a:blip r:embed="rId4"/>
          <a:stretch>
            <a:fillRect/>
          </a:stretch>
        </p:blipFill>
        <p:spPr>
          <a:xfrm>
            <a:off x="1907292" y="3481586"/>
            <a:ext cx="5491036" cy="3091727"/>
          </a:xfrm>
          <a:prstGeom prst="rect">
            <a:avLst/>
          </a:prstGeom>
        </p:spPr>
      </p:pic>
    </p:spTree>
    <p:extLst>
      <p:ext uri="{BB962C8B-B14F-4D97-AF65-F5344CB8AC3E}">
        <p14:creationId xmlns:p14="http://schemas.microsoft.com/office/powerpoint/2010/main" val="13989452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词干提取</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28</a:t>
            </a:fld>
            <a:endParaRPr lang="zh-CN" altLang="en-US"/>
          </a:p>
        </p:txBody>
      </p:sp>
      <p:sp>
        <p:nvSpPr>
          <p:cNvPr id="5" name="TextBox 4">
            <a:extLst>
              <a:ext uri="{FF2B5EF4-FFF2-40B4-BE49-F238E27FC236}">
                <a16:creationId xmlns:a16="http://schemas.microsoft.com/office/drawing/2014/main" id="{4770EAD1-09BE-64EF-7DD4-2551425CD4BA}"/>
              </a:ext>
            </a:extLst>
          </p:cNvPr>
          <p:cNvSpPr txBox="1"/>
          <p:nvPr/>
        </p:nvSpPr>
        <p:spPr>
          <a:xfrm>
            <a:off x="345045" y="1030287"/>
            <a:ext cx="11501910" cy="1120307"/>
          </a:xfrm>
          <a:prstGeom prst="rect">
            <a:avLst/>
          </a:prstGeom>
          <a:noFill/>
        </p:spPr>
        <p:txBody>
          <a:bodyPr wrap="square">
            <a:spAutoFit/>
          </a:bodyPr>
          <a:lstStyle/>
          <a:p>
            <a:pPr>
              <a:lnSpc>
                <a:spcPct val="125000"/>
              </a:lnSpc>
            </a:pPr>
            <a:r>
              <a:rPr lang="zh-CN" altLang="en-US" sz="2800" b="1" dirty="0">
                <a:latin typeface="Microsoft YaHei" panose="020B0503020204020204" pitchFamily="34" charset="-122"/>
                <a:ea typeface="Microsoft YaHei" panose="020B0503020204020204" pitchFamily="34" charset="-122"/>
              </a:rPr>
              <a:t>词干提取 </a:t>
            </a:r>
            <a:r>
              <a:rPr lang="en-US" altLang="zh-CN" sz="2800" dirty="0">
                <a:latin typeface="Microsoft YaHei" panose="020B0503020204020204" pitchFamily="34" charset="-122"/>
                <a:ea typeface="Microsoft YaHei" panose="020B0503020204020204" pitchFamily="34" charset="-122"/>
              </a:rPr>
              <a:t>(Stemming</a:t>
            </a:r>
            <a:r>
              <a:rPr lang="zh-CN" altLang="en-US" sz="2800" dirty="0">
                <a:latin typeface="Microsoft YaHei" panose="020B0503020204020204" pitchFamily="34" charset="-122"/>
                <a:ea typeface="Microsoft YaHei" panose="020B0503020204020204" pitchFamily="34" charset="-122"/>
              </a:rPr>
              <a:t>）是词形分析的简化版本，其目标是将具有词形变化（通常是屈折或派生）的词语还原为其词干（</a:t>
            </a:r>
            <a:r>
              <a:rPr lang="en-US" altLang="zh-CN" sz="2800" dirty="0">
                <a:latin typeface="Microsoft YaHei" panose="020B0503020204020204" pitchFamily="34" charset="-122"/>
                <a:ea typeface="Microsoft YaHei" panose="020B0503020204020204" pitchFamily="34" charset="-122"/>
              </a:rPr>
              <a:t>Word Stem</a:t>
            </a:r>
            <a:r>
              <a:rPr lang="zh-CN" altLang="en-US" sz="2800" dirty="0">
                <a:latin typeface="Microsoft YaHei" panose="020B0503020204020204" pitchFamily="34" charset="-122"/>
                <a:ea typeface="Microsoft YaHei" panose="020B0503020204020204" pitchFamily="34" charset="-122"/>
              </a:rPr>
              <a:t>）</a:t>
            </a:r>
            <a:endParaRPr lang="en-CN" sz="2800" dirty="0">
              <a:latin typeface="Microsoft YaHei" panose="020B0503020204020204" pitchFamily="34" charset="-122"/>
              <a:ea typeface="Microsoft YaHei" panose="020B0503020204020204" pitchFamily="34" charset="-122"/>
            </a:endParaRPr>
          </a:p>
        </p:txBody>
      </p:sp>
      <p:sp>
        <p:nvSpPr>
          <p:cNvPr id="4" name="TextBox 3">
            <a:extLst>
              <a:ext uri="{FF2B5EF4-FFF2-40B4-BE49-F238E27FC236}">
                <a16:creationId xmlns:a16="http://schemas.microsoft.com/office/drawing/2014/main" id="{81DC6342-2003-F0E0-40F5-FC239A7F4571}"/>
              </a:ext>
            </a:extLst>
          </p:cNvPr>
          <p:cNvSpPr txBox="1"/>
          <p:nvPr/>
        </p:nvSpPr>
        <p:spPr>
          <a:xfrm>
            <a:off x="345045" y="2509882"/>
            <a:ext cx="11415154" cy="1120307"/>
          </a:xfrm>
          <a:prstGeom prst="rect">
            <a:avLst/>
          </a:prstGeom>
          <a:noFill/>
        </p:spPr>
        <p:txBody>
          <a:bodyPr wrap="square">
            <a:spAutoFit/>
          </a:bodyPr>
          <a:lstStyle/>
          <a:p>
            <a:pPr>
              <a:lnSpc>
                <a:spcPct val="125000"/>
              </a:lnSpc>
            </a:pPr>
            <a:r>
              <a:rPr lang="zh-CN" altLang="en-US" sz="2800" dirty="0">
                <a:latin typeface="Microsoft YaHei" panose="020B0503020204020204" pitchFamily="34" charset="-122"/>
                <a:ea typeface="Microsoft YaHei" panose="020B0503020204020204" pitchFamily="34" charset="-122"/>
              </a:rPr>
              <a:t>与词形分析不同，词干提取并不要求还原的词干一定与其语言学词根完全一致，只需要将相关的单词映射为统一的词干。</a:t>
            </a:r>
            <a:endParaRPr lang="en-CN" sz="2800" dirty="0">
              <a:latin typeface="Microsoft YaHei" panose="020B0503020204020204" pitchFamily="34" charset="-122"/>
              <a:ea typeface="Microsoft YaHei" panose="020B0503020204020204" pitchFamily="34" charset="-122"/>
            </a:endParaRPr>
          </a:p>
        </p:txBody>
      </p:sp>
      <p:sp>
        <p:nvSpPr>
          <p:cNvPr id="8" name="TextBox 7">
            <a:extLst>
              <a:ext uri="{FF2B5EF4-FFF2-40B4-BE49-F238E27FC236}">
                <a16:creationId xmlns:a16="http://schemas.microsoft.com/office/drawing/2014/main" id="{3782BB9A-E8C8-3133-B664-F816F25C6A36}"/>
              </a:ext>
            </a:extLst>
          </p:cNvPr>
          <p:cNvSpPr txBox="1"/>
          <p:nvPr/>
        </p:nvSpPr>
        <p:spPr>
          <a:xfrm>
            <a:off x="345045" y="4122702"/>
            <a:ext cx="11316524" cy="1508105"/>
          </a:xfrm>
          <a:prstGeom prst="rect">
            <a:avLst/>
          </a:prstGeom>
          <a:noFill/>
        </p:spPr>
        <p:txBody>
          <a:bodyPr wrap="square">
            <a:spAutoFit/>
          </a:bodyPr>
          <a:lstStyle/>
          <a:p>
            <a:pPr algn="just"/>
            <a:r>
              <a:rPr lang="zh-CN" altLang="en-US" sz="2800" dirty="0">
                <a:latin typeface="Microsoft YaHei" panose="020B0503020204020204" pitchFamily="34" charset="-122"/>
                <a:ea typeface="Microsoft YaHei" panose="020B0503020204020204" pitchFamily="34" charset="-122"/>
              </a:rPr>
              <a:t>例如：</a:t>
            </a:r>
            <a:r>
              <a:rPr lang="zh-CN" altLang="en-US" sz="2800" dirty="0">
                <a:latin typeface="KaiTi_GB2312" panose="02010609030101010101" pitchFamily="49" charset="-122"/>
                <a:ea typeface="KaiTi_GB2312" panose="02010609030101010101" pitchFamily="49" charset="-122"/>
              </a:rPr>
              <a:t>词干提取算法 </a:t>
            </a:r>
            <a:r>
              <a:rPr lang="en-US" sz="2800" dirty="0">
                <a:latin typeface="Microsoft YaHei" panose="020B0503020204020204" pitchFamily="34" charset="-122"/>
                <a:ea typeface="Microsoft YaHei" panose="020B0503020204020204" pitchFamily="34" charset="-122"/>
              </a:rPr>
              <a:t>Porter Stemmer </a:t>
            </a:r>
          </a:p>
          <a:p>
            <a:pPr algn="just"/>
            <a:r>
              <a:rPr lang="en-US" sz="2800" dirty="0">
                <a:latin typeface="Microsoft YaHei" panose="020B0503020204020204" pitchFamily="34" charset="-122"/>
                <a:ea typeface="Microsoft YaHei" panose="020B0503020204020204" pitchFamily="34" charset="-122"/>
              </a:rPr>
              <a:t>	</a:t>
            </a:r>
            <a:r>
              <a:rPr lang="zh-CN" altLang="en-US" sz="2800" dirty="0">
                <a:latin typeface="Microsoft YaHei" panose="020B0503020204020204" pitchFamily="34" charset="-122"/>
                <a:ea typeface="Microsoft YaHei" panose="020B0503020204020204" pitchFamily="34" charset="-122"/>
              </a:rPr>
              <a:t>  </a:t>
            </a:r>
            <a:r>
              <a:rPr lang="en-US" sz="2800" dirty="0">
                <a:latin typeface="Microsoft YaHei" panose="020B0503020204020204" pitchFamily="34" charset="-122"/>
                <a:ea typeface="Microsoft YaHei" panose="020B0503020204020204" pitchFamily="34" charset="-122"/>
              </a:rPr>
              <a:t>argue, argued, argues, arguing, </a:t>
            </a:r>
            <a:r>
              <a:rPr lang="zh-CN" altLang="en-US" sz="2800" dirty="0">
                <a:latin typeface="KaiTi_GB2312" panose="02010609030101010101" pitchFamily="49" charset="-122"/>
                <a:ea typeface="KaiTi_GB2312" panose="02010609030101010101" pitchFamily="49" charset="-122"/>
              </a:rPr>
              <a:t>以及</a:t>
            </a:r>
            <a:r>
              <a:rPr lang="zh-CN" altLang="en-US" sz="2800" dirty="0">
                <a:latin typeface="Microsoft YaHei" panose="020B0503020204020204" pitchFamily="34" charset="-122"/>
                <a:ea typeface="Microsoft YaHei" panose="020B0503020204020204" pitchFamily="34" charset="-122"/>
              </a:rPr>
              <a:t> </a:t>
            </a:r>
            <a:r>
              <a:rPr lang="en-US" sz="2800" dirty="0">
                <a:latin typeface="Microsoft YaHei" panose="020B0503020204020204" pitchFamily="34" charset="-122"/>
                <a:ea typeface="Microsoft YaHei" panose="020B0503020204020204" pitchFamily="34" charset="-122"/>
              </a:rPr>
              <a:t>argus </a:t>
            </a:r>
            <a:r>
              <a:rPr lang="zh-CN" altLang="en-US" sz="2800" dirty="0">
                <a:latin typeface="KaiTi_GB2312" panose="02010609030101010101" pitchFamily="49" charset="-122"/>
                <a:ea typeface="KaiTi_GB2312" panose="02010609030101010101" pitchFamily="49" charset="-122"/>
              </a:rPr>
              <a:t>都转换为 </a:t>
            </a:r>
            <a:r>
              <a:rPr lang="en-US" sz="2800" dirty="0" err="1">
                <a:latin typeface="Microsoft YaHei" panose="020B0503020204020204" pitchFamily="34" charset="-122"/>
                <a:ea typeface="Microsoft YaHei" panose="020B0503020204020204" pitchFamily="34" charset="-122"/>
              </a:rPr>
              <a:t>argu</a:t>
            </a:r>
            <a:r>
              <a:rPr lang="en-US" sz="2800" dirty="0">
                <a:latin typeface="Microsoft YaHei" panose="020B0503020204020204" pitchFamily="34" charset="-122"/>
                <a:ea typeface="Microsoft YaHei" panose="020B0503020204020204" pitchFamily="34" charset="-122"/>
              </a:rPr>
              <a:t>.</a:t>
            </a:r>
          </a:p>
          <a:p>
            <a:pPr algn="just"/>
            <a:br>
              <a:rPr lang="en-US" b="0" i="0" dirty="0">
                <a:solidFill>
                  <a:srgbClr val="5D6879"/>
                </a:solidFill>
                <a:effectLst/>
                <a:latin typeface="Lato" panose="020F0502020204030203" pitchFamily="34" charset="0"/>
              </a:rPr>
            </a:br>
            <a:endParaRPr lang="en-US" b="0" i="0" dirty="0">
              <a:solidFill>
                <a:srgbClr val="5D6879"/>
              </a:solidFill>
              <a:effectLst/>
              <a:latin typeface="Lato" panose="020F0502020204030203" pitchFamily="34" charset="0"/>
            </a:endParaRPr>
          </a:p>
        </p:txBody>
      </p:sp>
    </p:spTree>
    <p:extLst>
      <p:ext uri="{BB962C8B-B14F-4D97-AF65-F5344CB8AC3E}">
        <p14:creationId xmlns:p14="http://schemas.microsoft.com/office/powerpoint/2010/main" val="41306174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词干提取</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29</a:t>
            </a:fld>
            <a:endParaRPr lang="zh-CN" altLang="en-US"/>
          </a:p>
        </p:txBody>
      </p:sp>
      <p:sp>
        <p:nvSpPr>
          <p:cNvPr id="5" name="TextBox 4">
            <a:extLst>
              <a:ext uri="{FF2B5EF4-FFF2-40B4-BE49-F238E27FC236}">
                <a16:creationId xmlns:a16="http://schemas.microsoft.com/office/drawing/2014/main" id="{4770EAD1-09BE-64EF-7DD4-2551425CD4BA}"/>
              </a:ext>
            </a:extLst>
          </p:cNvPr>
          <p:cNvSpPr txBox="1"/>
          <p:nvPr/>
        </p:nvSpPr>
        <p:spPr>
          <a:xfrm>
            <a:off x="345045" y="1030287"/>
            <a:ext cx="11501910" cy="1654235"/>
          </a:xfrm>
          <a:prstGeom prst="rect">
            <a:avLst/>
          </a:prstGeom>
          <a:noFill/>
        </p:spPr>
        <p:txBody>
          <a:bodyPr wrap="square">
            <a:spAutoFit/>
          </a:bodyPr>
          <a:lstStyle/>
          <a:p>
            <a:pPr>
              <a:lnSpc>
                <a:spcPct val="125000"/>
              </a:lnSpc>
            </a:pPr>
            <a:r>
              <a:rPr lang="zh-CN" altLang="en-US" sz="2800" dirty="0">
                <a:latin typeface="Microsoft YaHei" panose="020B0503020204020204" pitchFamily="34" charset="-122"/>
                <a:ea typeface="Microsoft YaHei" panose="020B0503020204020204" pitchFamily="34" charset="-122"/>
              </a:rPr>
              <a:t>最简单的词干提取算法可以通过查询词表的方法获得</a:t>
            </a:r>
            <a:endParaRPr lang="en-US" altLang="zh-CN" sz="2800" dirty="0">
              <a:latin typeface="Microsoft YaHei" panose="020B0503020204020204" pitchFamily="34" charset="-122"/>
              <a:ea typeface="Microsoft YaHei" panose="020B0503020204020204" pitchFamily="34" charset="-122"/>
            </a:endParaRPr>
          </a:p>
          <a:p>
            <a:pPr>
              <a:lnSpc>
                <a:spcPct val="125000"/>
              </a:lnSpc>
            </a:pPr>
            <a:r>
              <a:rPr lang="zh-CN" altLang="en-US" sz="2800" dirty="0">
                <a:latin typeface="Microsoft YaHei" panose="020B0503020204020204" pitchFamily="34" charset="-122"/>
                <a:ea typeface="Microsoft YaHei" panose="020B0503020204020204" pitchFamily="34" charset="-122"/>
              </a:rPr>
              <a:t>另外一种方法是</a:t>
            </a:r>
            <a:r>
              <a:rPr lang="zh-CN" altLang="en-US" sz="2800" b="1" dirty="0">
                <a:latin typeface="Microsoft YaHei" panose="020B0503020204020204" pitchFamily="34" charset="-122"/>
                <a:ea typeface="Microsoft YaHei" panose="020B0503020204020204" pitchFamily="34" charset="-122"/>
              </a:rPr>
              <a:t>后缀剥离</a:t>
            </a:r>
            <a:r>
              <a:rPr lang="zh-CN" altLang="en-US" sz="2800" dirty="0">
                <a:latin typeface="Microsoft YaHei" panose="020B0503020204020204" pitchFamily="34" charset="-122"/>
                <a:ea typeface="Microsoft YaHei" panose="020B0503020204020204" pitchFamily="34" charset="-122"/>
              </a:rPr>
              <a:t>（</a:t>
            </a:r>
            <a:r>
              <a:rPr lang="en-US" sz="2800" dirty="0">
                <a:latin typeface="Microsoft YaHei" panose="020B0503020204020204" pitchFamily="34" charset="-122"/>
                <a:ea typeface="Microsoft YaHei" panose="020B0503020204020204" pitchFamily="34" charset="-122"/>
              </a:rPr>
              <a:t>Suffix-stripping），</a:t>
            </a:r>
            <a:r>
              <a:rPr lang="zh-CN" altLang="en-US" sz="2800" dirty="0">
                <a:latin typeface="Microsoft YaHei" panose="020B0503020204020204" pitchFamily="34" charset="-122"/>
                <a:ea typeface="Microsoft YaHei" panose="020B0503020204020204" pitchFamily="34" charset="-122"/>
              </a:rPr>
              <a:t>通过定义一组规则，将特定的后缀从词形中删除</a:t>
            </a:r>
            <a:endParaRPr lang="en-CN" sz="2800" dirty="0">
              <a:latin typeface="Microsoft YaHei" panose="020B0503020204020204" pitchFamily="34" charset="-122"/>
              <a:ea typeface="Microsoft YaHei" panose="020B0503020204020204" pitchFamily="34" charset="-122"/>
            </a:endParaRPr>
          </a:p>
        </p:txBody>
      </p:sp>
      <p:sp>
        <p:nvSpPr>
          <p:cNvPr id="8" name="TextBox 7">
            <a:extLst>
              <a:ext uri="{FF2B5EF4-FFF2-40B4-BE49-F238E27FC236}">
                <a16:creationId xmlns:a16="http://schemas.microsoft.com/office/drawing/2014/main" id="{3782BB9A-E8C8-3133-B664-F816F25C6A36}"/>
              </a:ext>
            </a:extLst>
          </p:cNvPr>
          <p:cNvSpPr txBox="1"/>
          <p:nvPr/>
        </p:nvSpPr>
        <p:spPr>
          <a:xfrm>
            <a:off x="437738" y="3437804"/>
            <a:ext cx="11316524" cy="2092881"/>
          </a:xfrm>
          <a:prstGeom prst="rect">
            <a:avLst/>
          </a:prstGeom>
          <a:noFill/>
        </p:spPr>
        <p:txBody>
          <a:bodyPr wrap="square">
            <a:spAutoFit/>
          </a:bodyPr>
          <a:lstStyle/>
          <a:p>
            <a:pPr algn="just"/>
            <a:r>
              <a:rPr lang="zh-CN" altLang="en-US" sz="2800" dirty="0">
                <a:latin typeface="Microsoft YaHei" panose="020B0503020204020204" pitchFamily="34" charset="-122"/>
                <a:ea typeface="Microsoft YaHei" panose="020B0503020204020204" pitchFamily="34" charset="-122"/>
              </a:rPr>
              <a:t>例如：</a:t>
            </a:r>
            <a:endParaRPr lang="en-US" altLang="zh-CN" sz="2800" dirty="0">
              <a:latin typeface="Microsoft YaHei" panose="020B0503020204020204" pitchFamily="34" charset="-122"/>
              <a:ea typeface="Microsoft YaHei" panose="020B0503020204020204" pitchFamily="34" charset="-122"/>
            </a:endParaRPr>
          </a:p>
          <a:p>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如果单词以</a:t>
            </a:r>
            <a:r>
              <a:rPr lang="en-US" sz="2800" b="0" i="0" dirty="0">
                <a:effectLst/>
                <a:latin typeface="KaiTi_GB2312" panose="02010609030101010101" pitchFamily="49" charset="-122"/>
                <a:ea typeface="KaiTi_GB2312" panose="02010609030101010101" pitchFamily="49" charset="-122"/>
              </a:rPr>
              <a:t>ed </a:t>
            </a:r>
            <a:r>
              <a:rPr lang="zh-CN" altLang="en-US" sz="2800" b="0" i="0" dirty="0">
                <a:effectLst/>
                <a:latin typeface="KaiTi_GB2312" panose="02010609030101010101" pitchFamily="49" charset="-122"/>
                <a:ea typeface="KaiTi_GB2312" panose="02010609030101010101" pitchFamily="49" charset="-122"/>
              </a:rPr>
              <a:t>结尾</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则删除</a:t>
            </a:r>
            <a:r>
              <a:rPr lang="en-US" sz="2800" b="0" i="0" dirty="0">
                <a:effectLst/>
                <a:latin typeface="KaiTi_GB2312" panose="02010609030101010101" pitchFamily="49" charset="-122"/>
                <a:ea typeface="KaiTi_GB2312" panose="02010609030101010101" pitchFamily="49" charset="-122"/>
              </a:rPr>
              <a:t>ed</a:t>
            </a:r>
            <a:br>
              <a:rPr lang="en-US" sz="2800" dirty="0">
                <a:latin typeface="KaiTi_GB2312" panose="02010609030101010101" pitchFamily="49" charset="-122"/>
                <a:ea typeface="KaiTi_GB2312" panose="02010609030101010101" pitchFamily="49" charset="-122"/>
              </a:rPr>
            </a:br>
            <a:r>
              <a:rPr lang="en-US" sz="2800" dirty="0">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如果单词以</a:t>
            </a:r>
            <a:r>
              <a:rPr lang="en-US" sz="2800" b="0" i="0" dirty="0" err="1">
                <a:effectLst/>
                <a:latin typeface="KaiTi_GB2312" panose="02010609030101010101" pitchFamily="49" charset="-122"/>
                <a:ea typeface="KaiTi_GB2312" panose="02010609030101010101" pitchFamily="49" charset="-122"/>
              </a:rPr>
              <a:t>ing</a:t>
            </a:r>
            <a:r>
              <a:rPr lang="en-US"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结尾</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则删除</a:t>
            </a:r>
            <a:r>
              <a:rPr lang="en-US" sz="2800" b="0" i="0" dirty="0" err="1">
                <a:effectLst/>
                <a:latin typeface="KaiTi_GB2312" panose="02010609030101010101" pitchFamily="49" charset="-122"/>
                <a:ea typeface="KaiTi_GB2312" panose="02010609030101010101" pitchFamily="49" charset="-122"/>
              </a:rPr>
              <a:t>ing</a:t>
            </a:r>
            <a:br>
              <a:rPr lang="en-US" sz="2800" dirty="0">
                <a:latin typeface="KaiTi_GB2312" panose="02010609030101010101" pitchFamily="49" charset="-122"/>
                <a:ea typeface="KaiTi_GB2312" panose="02010609030101010101" pitchFamily="49" charset="-122"/>
              </a:rPr>
            </a:br>
            <a:r>
              <a:rPr lang="en-US" sz="2800" dirty="0">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如果单词以</a:t>
            </a:r>
            <a:r>
              <a:rPr lang="en-US" sz="2800" b="0" i="0" dirty="0" err="1">
                <a:effectLst/>
                <a:latin typeface="KaiTi_GB2312" panose="02010609030101010101" pitchFamily="49" charset="-122"/>
                <a:ea typeface="KaiTi_GB2312" panose="02010609030101010101" pitchFamily="49" charset="-122"/>
              </a:rPr>
              <a:t>ly</a:t>
            </a:r>
            <a:r>
              <a:rPr lang="zh-CN" altLang="en-US" sz="2800" b="0" i="0" dirty="0">
                <a:effectLst/>
                <a:latin typeface="KaiTi_GB2312" panose="02010609030101010101" pitchFamily="49" charset="-122"/>
                <a:ea typeface="KaiTi_GB2312" panose="02010609030101010101" pitchFamily="49" charset="-122"/>
              </a:rPr>
              <a:t>结尾</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则删除</a:t>
            </a:r>
            <a:r>
              <a:rPr lang="en-US" sz="2800" b="0" i="0" dirty="0" err="1">
                <a:effectLst/>
                <a:latin typeface="KaiTi_GB2312" panose="02010609030101010101" pitchFamily="49" charset="-122"/>
                <a:ea typeface="KaiTi_GB2312" panose="02010609030101010101" pitchFamily="49" charset="-122"/>
              </a:rPr>
              <a:t>ly</a:t>
            </a:r>
            <a:br>
              <a:rPr lang="en-US" b="0" i="0" dirty="0">
                <a:solidFill>
                  <a:srgbClr val="5D6879"/>
                </a:solidFill>
                <a:effectLst/>
                <a:latin typeface="Lato" panose="020F0502020204030203" pitchFamily="34" charset="0"/>
              </a:rPr>
            </a:br>
            <a:endParaRPr lang="en-US" b="0" i="0" dirty="0">
              <a:solidFill>
                <a:srgbClr val="5D6879"/>
              </a:solidFill>
              <a:effectLst/>
              <a:latin typeface="Lato" panose="020F0502020204030203" pitchFamily="34" charset="0"/>
            </a:endParaRPr>
          </a:p>
        </p:txBody>
      </p:sp>
      <p:sp>
        <p:nvSpPr>
          <p:cNvPr id="3" name="TextBox 2">
            <a:extLst>
              <a:ext uri="{FF2B5EF4-FFF2-40B4-BE49-F238E27FC236}">
                <a16:creationId xmlns:a16="http://schemas.microsoft.com/office/drawing/2014/main" id="{3BAA98F5-8A8B-96D4-4B0A-177950B339BF}"/>
              </a:ext>
            </a:extLst>
          </p:cNvPr>
          <p:cNvSpPr txBox="1"/>
          <p:nvPr/>
        </p:nvSpPr>
        <p:spPr>
          <a:xfrm>
            <a:off x="345045" y="5827713"/>
            <a:ext cx="8038934" cy="954107"/>
          </a:xfrm>
          <a:prstGeom prst="rect">
            <a:avLst/>
          </a:prstGeom>
          <a:noFill/>
        </p:spPr>
        <p:txBody>
          <a:bodyPr wrap="square">
            <a:spAutoFit/>
          </a:bodyPr>
          <a:lstStyle/>
          <a:p>
            <a:r>
              <a:rPr lang="zh-CN" altLang="en-US" sz="2800" dirty="0">
                <a:latin typeface="Microsoft YaHei" panose="020B0503020204020204" pitchFamily="34" charset="-122"/>
                <a:ea typeface="Microsoft YaHei" panose="020B0503020204020204" pitchFamily="34" charset="-122"/>
              </a:rPr>
              <a:t>但是无法处理特殊变形（如：</a:t>
            </a:r>
            <a:r>
              <a:rPr lang="en-US" sz="2800" dirty="0" err="1">
                <a:latin typeface="Microsoft YaHei" panose="020B0503020204020204" pitchFamily="34" charset="-122"/>
                <a:ea typeface="Microsoft YaHei" panose="020B0503020204020204" pitchFamily="34" charset="-122"/>
              </a:rPr>
              <a:t>ran，took</a:t>
            </a:r>
            <a:r>
              <a:rPr lang="en-US" sz="2800" dirty="0">
                <a:latin typeface="Microsoft YaHei" panose="020B0503020204020204" pitchFamily="34" charset="-122"/>
                <a:ea typeface="Microsoft YaHei" panose="020B0503020204020204" pitchFamily="34" charset="-122"/>
              </a:rPr>
              <a:t> </a:t>
            </a:r>
            <a:r>
              <a:rPr lang="zh-CN" altLang="en-US" sz="2800" dirty="0">
                <a:latin typeface="Microsoft YaHei" panose="020B0503020204020204" pitchFamily="34" charset="-122"/>
                <a:ea typeface="Microsoft YaHei" panose="020B0503020204020204" pitchFamily="34" charset="-122"/>
              </a:rPr>
              <a:t>等）</a:t>
            </a:r>
            <a:br>
              <a:rPr lang="zh-CN" altLang="en-US" sz="2800" dirty="0">
                <a:latin typeface="Microsoft YaHei" panose="020B0503020204020204" pitchFamily="34" charset="-122"/>
                <a:ea typeface="Microsoft YaHei" panose="020B0503020204020204" pitchFamily="34" charset="-122"/>
              </a:rPr>
            </a:br>
            <a:endParaRPr lang="en-CN" sz="2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812852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E682CF83-FC3F-91C8-6A8A-6C769FB4DAC0}"/>
              </a:ext>
            </a:extLst>
          </p:cNvPr>
          <p:cNvSpPr>
            <a:spLocks noChangeArrowheads="1"/>
          </p:cNvSpPr>
          <p:nvPr/>
        </p:nvSpPr>
        <p:spPr bwMode="auto">
          <a:xfrm>
            <a:off x="695507" y="1963646"/>
            <a:ext cx="5676900" cy="1706956"/>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2200" y="2183110"/>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语言中的词汇</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7724" y="2183111"/>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65375" y="3819232"/>
            <a:ext cx="3733800" cy="488950"/>
            <a:chOff x="1129" y="0"/>
            <a:chExt cx="5402789"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词语规范化</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50900" y="3819232"/>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62200" y="4479632"/>
            <a:ext cx="3733800" cy="488950"/>
            <a:chOff x="1129" y="0"/>
            <a:chExt cx="5402789"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中文分词</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7725" y="4479632"/>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6880" y="5638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62200" y="5140032"/>
            <a:ext cx="3733800" cy="488950"/>
            <a:chOff x="1129" y="0"/>
            <a:chExt cx="5402789"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词性标注</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7725" y="5140032"/>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
        <p:nvSpPr>
          <p:cNvPr id="9" name="TextBox 8">
            <a:extLst>
              <a:ext uri="{FF2B5EF4-FFF2-40B4-BE49-F238E27FC236}">
                <a16:creationId xmlns:a16="http://schemas.microsoft.com/office/drawing/2014/main" id="{E54FEB7F-B976-76B5-9B26-57E2D0A2C515}"/>
              </a:ext>
            </a:extLst>
          </p:cNvPr>
          <p:cNvSpPr txBox="1"/>
          <p:nvPr/>
        </p:nvSpPr>
        <p:spPr>
          <a:xfrm>
            <a:off x="1518446" y="2657976"/>
            <a:ext cx="6222670" cy="961225"/>
          </a:xfrm>
          <a:prstGeom prst="rect">
            <a:avLst/>
          </a:prstGeom>
          <a:noFill/>
        </p:spPr>
        <p:txBody>
          <a:bodyPr wrap="square">
            <a:spAutoFit/>
          </a:bodyPr>
          <a:lstStyle/>
          <a:p>
            <a:pPr>
              <a:lnSpc>
                <a:spcPct val="150000"/>
              </a:lnSpc>
            </a:pPr>
            <a:r>
              <a:rPr lang="en-US" altLang="zh-CN" sz="2000" b="1" dirty="0">
                <a:solidFill>
                  <a:srgbClr val="0070C0"/>
                </a:solidFill>
                <a:latin typeface="微软雅黑" panose="020B0503020204020204" pitchFamily="34" charset="-122"/>
                <a:ea typeface="微软雅黑" panose="020B0503020204020204" pitchFamily="34" charset="-122"/>
              </a:rPr>
              <a:t>2.1.1 </a:t>
            </a:r>
            <a:r>
              <a:rPr lang="zh-CN" altLang="en-US" sz="2000" b="1" dirty="0">
                <a:solidFill>
                  <a:srgbClr val="0070C0"/>
                </a:solidFill>
                <a:latin typeface="微软雅黑" panose="020B0503020204020204" pitchFamily="34" charset="-122"/>
                <a:ea typeface="微软雅黑" panose="020B0503020204020204" pitchFamily="34" charset="-122"/>
              </a:rPr>
              <a:t>词的</a:t>
            </a:r>
            <a:r>
              <a:rPr lang="zh-CN" altLang="en-CN" sz="2000" b="1" dirty="0">
                <a:solidFill>
                  <a:srgbClr val="0070C0"/>
                </a:solidFill>
                <a:latin typeface="微软雅黑" panose="020B0503020204020204" pitchFamily="34" charset="-122"/>
                <a:ea typeface="微软雅黑" panose="020B0503020204020204" pitchFamily="34" charset="-122"/>
              </a:rPr>
              <a:t>形态</a:t>
            </a:r>
            <a:r>
              <a:rPr lang="zh-CN" altLang="en-US" sz="2000" b="1" dirty="0">
                <a:solidFill>
                  <a:srgbClr val="0070C0"/>
                </a:solidFill>
                <a:latin typeface="微软雅黑" panose="020B0503020204020204" pitchFamily="34" charset="-122"/>
                <a:ea typeface="微软雅黑" panose="020B0503020204020204" pitchFamily="34" charset="-122"/>
              </a:rPr>
              <a:t>学</a:t>
            </a:r>
            <a:endParaRPr lang="en-US" altLang="zh-CN" sz="2000" b="1" dirty="0">
              <a:solidFill>
                <a:srgbClr val="0070C0"/>
              </a:solidFill>
              <a:latin typeface="微软雅黑" panose="020B0503020204020204" pitchFamily="34" charset="-122"/>
              <a:ea typeface="微软雅黑" panose="020B0503020204020204" pitchFamily="34" charset="-122"/>
            </a:endParaRPr>
          </a:p>
          <a:p>
            <a:pPr>
              <a:lnSpc>
                <a:spcPct val="150000"/>
              </a:lnSpc>
            </a:pPr>
            <a:r>
              <a:rPr lang="en-US" altLang="zh-CN" sz="2000" b="1" dirty="0">
                <a:solidFill>
                  <a:srgbClr val="0070C0"/>
                </a:solidFill>
                <a:latin typeface="微软雅黑" panose="020B0503020204020204" pitchFamily="34" charset="-122"/>
                <a:ea typeface="微软雅黑" panose="020B0503020204020204" pitchFamily="34" charset="-122"/>
              </a:rPr>
              <a:t>2.1.2 </a:t>
            </a:r>
            <a:r>
              <a:rPr lang="zh-CN" altLang="en-US" sz="2000" b="1" dirty="0">
                <a:solidFill>
                  <a:srgbClr val="0070C0"/>
                </a:solidFill>
                <a:latin typeface="微软雅黑" panose="020B0503020204020204" pitchFamily="34" charset="-122"/>
                <a:ea typeface="微软雅黑" panose="020B0503020204020204" pitchFamily="34" charset="-122"/>
              </a:rPr>
              <a:t>词的词性</a:t>
            </a:r>
            <a:endParaRPr lang="en-US" altLang="zh-CN" sz="2000"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56903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heckerboard(across)">
                                      <p:cBhvr>
                                        <p:cTn id="7" dur="500"/>
                                        <p:tgtEl>
                                          <p:spTgt spid="9"/>
                                        </p:tgtEl>
                                      </p:cBhvr>
                                    </p:animEffect>
                                  </p:childTnLst>
                                </p:cTn>
                              </p:par>
                              <p:par>
                                <p:cTn id="8" presetID="5" presetClass="entr" presetSubtype="10" fill="hold" nodeType="withEffect">
                                  <p:stCondLst>
                                    <p:cond delay="0"/>
                                  </p:stCondLst>
                                  <p:childTnLst>
                                    <p:set>
                                      <p:cBhvr>
                                        <p:cTn id="9" dur="1" fill="hold">
                                          <p:stCondLst>
                                            <p:cond delay="0"/>
                                          </p:stCondLst>
                                        </p:cTn>
                                        <p:tgtEl>
                                          <p:spTgt spid="16423"/>
                                        </p:tgtEl>
                                        <p:attrNameLst>
                                          <p:attrName>style.visibility</p:attrName>
                                        </p:attrNameLst>
                                      </p:cBhvr>
                                      <p:to>
                                        <p:strVal val="visible"/>
                                      </p:to>
                                    </p:set>
                                    <p:animEffect transition="in" filter="checkerboard(across)">
                                      <p:cBhvr>
                                        <p:cTn id="10" dur="500"/>
                                        <p:tgtEl>
                                          <p:spTgt spid="16423"/>
                                        </p:tgtEl>
                                      </p:cBhvr>
                                    </p:animEffect>
                                  </p:childTnLst>
                                </p:cTn>
                              </p:par>
                              <p:par>
                                <p:cTn id="11" presetID="5" presetClass="entr" presetSubtype="10" fill="hold" nodeType="withEffect">
                                  <p:stCondLst>
                                    <p:cond delay="0"/>
                                  </p:stCondLst>
                                  <p:childTnLst>
                                    <p:set>
                                      <p:cBhvr>
                                        <p:cTn id="12" dur="1" fill="hold">
                                          <p:stCondLst>
                                            <p:cond delay="0"/>
                                          </p:stCondLst>
                                        </p:cTn>
                                        <p:tgtEl>
                                          <p:spTgt spid="16422"/>
                                        </p:tgtEl>
                                        <p:attrNameLst>
                                          <p:attrName>style.visibility</p:attrName>
                                        </p:attrNameLst>
                                      </p:cBhvr>
                                      <p:to>
                                        <p:strVal val="visible"/>
                                      </p:to>
                                    </p:set>
                                    <p:animEffect transition="in" filter="checkerboard(across)">
                                      <p:cBhvr>
                                        <p:cTn id="13" dur="500"/>
                                        <p:tgtEl>
                                          <p:spTgt spid="16422"/>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checkerboard(across)">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词干提取</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30</a:t>
            </a:fld>
            <a:endParaRPr lang="zh-CN" altLang="en-US"/>
          </a:p>
        </p:txBody>
      </p:sp>
      <p:sp>
        <p:nvSpPr>
          <p:cNvPr id="5" name="TextBox 4">
            <a:extLst>
              <a:ext uri="{FF2B5EF4-FFF2-40B4-BE49-F238E27FC236}">
                <a16:creationId xmlns:a16="http://schemas.microsoft.com/office/drawing/2014/main" id="{4770EAD1-09BE-64EF-7DD4-2551425CD4BA}"/>
              </a:ext>
            </a:extLst>
          </p:cNvPr>
          <p:cNvSpPr txBox="1"/>
          <p:nvPr/>
        </p:nvSpPr>
        <p:spPr>
          <a:xfrm>
            <a:off x="345045" y="1030287"/>
            <a:ext cx="11501910" cy="581698"/>
          </a:xfrm>
          <a:prstGeom prst="rect">
            <a:avLst/>
          </a:prstGeom>
          <a:noFill/>
        </p:spPr>
        <p:txBody>
          <a:bodyPr wrap="square">
            <a:spAutoFit/>
          </a:bodyPr>
          <a:lstStyle/>
          <a:p>
            <a:pPr>
              <a:lnSpc>
                <a:spcPct val="125000"/>
              </a:lnSpc>
            </a:pPr>
            <a:r>
              <a:rPr lang="zh-CN" altLang="en-US" sz="2800" b="1" dirty="0">
                <a:latin typeface="Microsoft YaHei" panose="020B0503020204020204" pitchFamily="34" charset="-122"/>
                <a:ea typeface="Microsoft YaHei" panose="020B0503020204020204" pitchFamily="34" charset="-122"/>
              </a:rPr>
              <a:t>后缀替代</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Suffix Substitution</a:t>
            </a:r>
            <a:r>
              <a:rPr lang="zh-CN" altLang="en-US" sz="2800" dirty="0">
                <a:latin typeface="Microsoft YaHei" panose="020B0503020204020204" pitchFamily="34" charset="-122"/>
                <a:ea typeface="Microsoft YaHei" panose="020B0503020204020204" pitchFamily="34" charset="-122"/>
              </a:rPr>
              <a:t>）算法将单词后缀替换为另外一个后缀。</a:t>
            </a:r>
            <a:endParaRPr lang="en-CN" sz="2800" dirty="0">
              <a:latin typeface="Microsoft YaHei" panose="020B0503020204020204" pitchFamily="34" charset="-122"/>
              <a:ea typeface="Microsoft YaHei" panose="020B0503020204020204" pitchFamily="34" charset="-122"/>
            </a:endParaRPr>
          </a:p>
        </p:txBody>
      </p:sp>
      <p:sp>
        <p:nvSpPr>
          <p:cNvPr id="8" name="TextBox 7">
            <a:extLst>
              <a:ext uri="{FF2B5EF4-FFF2-40B4-BE49-F238E27FC236}">
                <a16:creationId xmlns:a16="http://schemas.microsoft.com/office/drawing/2014/main" id="{3782BB9A-E8C8-3133-B664-F816F25C6A36}"/>
              </a:ext>
            </a:extLst>
          </p:cNvPr>
          <p:cNvSpPr txBox="1"/>
          <p:nvPr/>
        </p:nvSpPr>
        <p:spPr>
          <a:xfrm>
            <a:off x="345045" y="2200097"/>
            <a:ext cx="11501910" cy="1969770"/>
          </a:xfrm>
          <a:prstGeom prst="rect">
            <a:avLst/>
          </a:prstGeom>
          <a:noFill/>
        </p:spPr>
        <p:txBody>
          <a:bodyPr wrap="square">
            <a:spAutoFit/>
          </a:bodyPr>
          <a:lstStyle/>
          <a:p>
            <a:pPr algn="just"/>
            <a:r>
              <a:rPr lang="zh-CN" altLang="en-US" sz="2800" dirty="0">
                <a:latin typeface="Microsoft YaHei" panose="020B0503020204020204" pitchFamily="34" charset="-122"/>
                <a:ea typeface="Microsoft YaHei" panose="020B0503020204020204" pitchFamily="34" charset="-122"/>
              </a:rPr>
              <a:t>例如：</a:t>
            </a:r>
            <a:endParaRPr lang="en-US" altLang="zh-CN" sz="2800" dirty="0">
              <a:latin typeface="Microsoft YaHei" panose="020B0503020204020204" pitchFamily="34" charset="-122"/>
              <a:ea typeface="Microsoft YaHei" panose="020B0503020204020204" pitchFamily="34" charset="-122"/>
            </a:endParaRPr>
          </a:p>
          <a:p>
            <a:r>
              <a:rPr lang="en-US" altLang="zh-CN" sz="2800" b="0" i="0" dirty="0">
                <a:effectLst/>
                <a:latin typeface="KaiTi_GB2312" panose="02010609030101010101" pitchFamily="49" charset="-122"/>
                <a:ea typeface="KaiTi_GB2312" panose="02010609030101010101" pitchFamily="49" charset="-122"/>
              </a:rPr>
              <a:t>	</a:t>
            </a:r>
            <a:r>
              <a:rPr lang="zh-CN" altLang="en-US" sz="2400" b="0" i="0" dirty="0">
                <a:effectLst/>
                <a:latin typeface="KaiTi_GB2312" panose="02010609030101010101" pitchFamily="49" charset="-122"/>
                <a:ea typeface="KaiTi_GB2312" panose="02010609030101010101" pitchFamily="49" charset="-122"/>
              </a:rPr>
              <a:t>如果单词以’</a:t>
            </a:r>
            <a:r>
              <a:rPr lang="en-US" altLang="zh-CN" sz="2400" b="0" i="0" dirty="0" err="1">
                <a:effectLst/>
                <a:latin typeface="KaiTi_GB2312" panose="02010609030101010101" pitchFamily="49" charset="-122"/>
                <a:ea typeface="KaiTi_GB2312" panose="02010609030101010101" pitchFamily="49" charset="-122"/>
              </a:rPr>
              <a:t>ational</a:t>
            </a:r>
            <a:r>
              <a:rPr lang="en-US" altLang="zh-CN" sz="2400" b="0" i="0" dirty="0">
                <a:effectLst/>
                <a:latin typeface="KaiTi_GB2312" panose="02010609030101010101" pitchFamily="49" charset="-122"/>
                <a:ea typeface="KaiTi_GB2312" panose="02010609030101010101" pitchFamily="49" charset="-122"/>
              </a:rPr>
              <a:t>’ </a:t>
            </a:r>
            <a:r>
              <a:rPr lang="zh-CN" altLang="en-US" sz="2400" b="0" i="0" dirty="0">
                <a:effectLst/>
                <a:latin typeface="KaiTi_GB2312" panose="02010609030101010101" pitchFamily="49" charset="-122"/>
                <a:ea typeface="KaiTi_GB2312" panose="02010609030101010101" pitchFamily="49" charset="-122"/>
              </a:rPr>
              <a:t>结尾</a:t>
            </a:r>
            <a:r>
              <a:rPr lang="en-US" altLang="zh-CN" sz="2400" b="0" i="0" dirty="0">
                <a:effectLst/>
                <a:latin typeface="KaiTi_GB2312" panose="02010609030101010101" pitchFamily="49" charset="-122"/>
                <a:ea typeface="KaiTi_GB2312" panose="02010609030101010101" pitchFamily="49" charset="-122"/>
              </a:rPr>
              <a:t>, </a:t>
            </a:r>
            <a:r>
              <a:rPr lang="zh-CN" altLang="en-US" sz="2400" b="0" i="0" dirty="0">
                <a:effectLst/>
                <a:latin typeface="KaiTi_GB2312" panose="02010609030101010101" pitchFamily="49" charset="-122"/>
                <a:ea typeface="KaiTi_GB2312" panose="02010609030101010101" pitchFamily="49" charset="-122"/>
              </a:rPr>
              <a:t>则替换为’</a:t>
            </a:r>
            <a:r>
              <a:rPr lang="en-US" altLang="zh-CN" sz="2400" b="0" i="0" dirty="0">
                <a:effectLst/>
                <a:latin typeface="KaiTi_GB2312" panose="02010609030101010101" pitchFamily="49" charset="-122"/>
                <a:ea typeface="KaiTi_GB2312" panose="02010609030101010101" pitchFamily="49" charset="-122"/>
              </a:rPr>
              <a:t>ate’</a:t>
            </a:r>
            <a:r>
              <a:rPr lang="zh-CN" altLang="en-US" sz="2400" b="0" i="0" dirty="0">
                <a:effectLst/>
                <a:latin typeface="KaiTi_GB2312" panose="02010609030101010101" pitchFamily="49" charset="-122"/>
                <a:ea typeface="KaiTi_GB2312" panose="02010609030101010101" pitchFamily="49" charset="-122"/>
              </a:rPr>
              <a:t>（</a:t>
            </a:r>
            <a:r>
              <a:rPr lang="en-US" altLang="zh-CN" sz="2400" b="0" i="0" dirty="0">
                <a:effectLst/>
                <a:latin typeface="KaiTi_GB2312" panose="02010609030101010101" pitchFamily="49" charset="-122"/>
                <a:ea typeface="KaiTi_GB2312" panose="02010609030101010101" pitchFamily="49" charset="-122"/>
              </a:rPr>
              <a:t>relational → relate</a:t>
            </a:r>
            <a:r>
              <a:rPr lang="zh-CN" altLang="en-US" sz="2400" b="0" i="0" dirty="0">
                <a:effectLst/>
                <a:latin typeface="KaiTi_GB2312" panose="02010609030101010101" pitchFamily="49" charset="-122"/>
                <a:ea typeface="KaiTi_GB2312" panose="02010609030101010101" pitchFamily="49" charset="-122"/>
              </a:rPr>
              <a:t>）</a:t>
            </a:r>
          </a:p>
          <a:p>
            <a:r>
              <a:rPr lang="en-US" altLang="zh-CN" sz="2400" b="0" i="0" dirty="0">
                <a:effectLst/>
                <a:latin typeface="KaiTi_GB2312" panose="02010609030101010101" pitchFamily="49" charset="-122"/>
                <a:ea typeface="KaiTi_GB2312" panose="02010609030101010101" pitchFamily="49" charset="-122"/>
              </a:rPr>
              <a:t>	</a:t>
            </a:r>
            <a:r>
              <a:rPr lang="zh-CN" altLang="en-US" sz="2400" b="0" i="0" dirty="0">
                <a:effectLst/>
                <a:latin typeface="KaiTi_GB2312" panose="02010609030101010101" pitchFamily="49" charset="-122"/>
                <a:ea typeface="KaiTi_GB2312" panose="02010609030101010101" pitchFamily="49" charset="-122"/>
              </a:rPr>
              <a:t>如果单词以’</a:t>
            </a:r>
            <a:r>
              <a:rPr lang="en-US" altLang="zh-CN" sz="2400" b="0" i="0" dirty="0" err="1">
                <a:effectLst/>
                <a:latin typeface="KaiTi_GB2312" panose="02010609030101010101" pitchFamily="49" charset="-122"/>
                <a:ea typeface="KaiTi_GB2312" panose="02010609030101010101" pitchFamily="49" charset="-122"/>
              </a:rPr>
              <a:t>ing</a:t>
            </a:r>
            <a:r>
              <a:rPr lang="en-US" altLang="zh-CN" sz="2400" b="0" i="0" dirty="0">
                <a:effectLst/>
                <a:latin typeface="KaiTi_GB2312" panose="02010609030101010101" pitchFamily="49" charset="-122"/>
                <a:ea typeface="KaiTi_GB2312" panose="02010609030101010101" pitchFamily="49" charset="-122"/>
              </a:rPr>
              <a:t>’ </a:t>
            </a:r>
            <a:r>
              <a:rPr lang="zh-CN" altLang="en-US" sz="2400" b="0" i="0" dirty="0">
                <a:effectLst/>
                <a:latin typeface="KaiTi_GB2312" panose="02010609030101010101" pitchFamily="49" charset="-122"/>
                <a:ea typeface="KaiTi_GB2312" panose="02010609030101010101" pitchFamily="49" charset="-122"/>
              </a:rPr>
              <a:t>结尾</a:t>
            </a:r>
            <a:r>
              <a:rPr lang="en-US" altLang="zh-CN" sz="2400" b="0" i="0" dirty="0">
                <a:effectLst/>
                <a:latin typeface="KaiTi_GB2312" panose="02010609030101010101" pitchFamily="49" charset="-122"/>
                <a:ea typeface="KaiTi_GB2312" panose="02010609030101010101" pitchFamily="49" charset="-122"/>
              </a:rPr>
              <a:t>, </a:t>
            </a:r>
            <a:r>
              <a:rPr lang="zh-CN" altLang="en-US" sz="2400" b="0" i="0" dirty="0">
                <a:effectLst/>
                <a:latin typeface="KaiTi_GB2312" panose="02010609030101010101" pitchFamily="49" charset="-122"/>
                <a:ea typeface="KaiTi_GB2312" panose="02010609030101010101" pitchFamily="49" charset="-122"/>
              </a:rPr>
              <a:t>则替换为’</a:t>
            </a:r>
            <a:r>
              <a:rPr lang="el-GR" altLang="zh-CN" sz="2400" b="0" i="0" dirty="0">
                <a:effectLst/>
                <a:latin typeface="KaiTi_GB2312" panose="02010609030101010101" pitchFamily="49" charset="-122"/>
                <a:ea typeface="KaiTi_GB2312" panose="02010609030101010101" pitchFamily="49" charset="-122"/>
              </a:rPr>
              <a:t>ε’</a:t>
            </a:r>
            <a:r>
              <a:rPr lang="zh-CN" altLang="el-GR" sz="2400" b="0" i="0" dirty="0">
                <a:effectLst/>
                <a:latin typeface="KaiTi_GB2312" panose="02010609030101010101" pitchFamily="49" charset="-122"/>
                <a:ea typeface="KaiTi_GB2312" panose="02010609030101010101" pitchFamily="49" charset="-122"/>
              </a:rPr>
              <a:t>（</a:t>
            </a:r>
            <a:r>
              <a:rPr lang="en-US" altLang="zh-CN" sz="2400" b="0" i="0" dirty="0">
                <a:effectLst/>
                <a:latin typeface="KaiTi_GB2312" panose="02010609030101010101" pitchFamily="49" charset="-122"/>
                <a:ea typeface="KaiTi_GB2312" panose="02010609030101010101" pitchFamily="49" charset="-122"/>
              </a:rPr>
              <a:t>working → work</a:t>
            </a:r>
            <a:r>
              <a:rPr lang="zh-CN" altLang="en-US" sz="2400" b="0" i="0" dirty="0">
                <a:effectLst/>
                <a:latin typeface="KaiTi_GB2312" panose="02010609030101010101" pitchFamily="49" charset="-122"/>
                <a:ea typeface="KaiTi_GB2312" panose="02010609030101010101" pitchFamily="49" charset="-122"/>
              </a:rPr>
              <a:t>）</a:t>
            </a:r>
          </a:p>
          <a:p>
            <a:r>
              <a:rPr lang="en-US" altLang="zh-CN" sz="2400" b="0" i="0" dirty="0">
                <a:effectLst/>
                <a:latin typeface="KaiTi_GB2312" panose="02010609030101010101" pitchFamily="49" charset="-122"/>
                <a:ea typeface="KaiTi_GB2312" panose="02010609030101010101" pitchFamily="49" charset="-122"/>
              </a:rPr>
              <a:t>	</a:t>
            </a:r>
            <a:r>
              <a:rPr lang="zh-CN" altLang="en-US" sz="2400" b="0" i="0" dirty="0">
                <a:effectLst/>
                <a:latin typeface="KaiTi_GB2312" panose="02010609030101010101" pitchFamily="49" charset="-122"/>
                <a:ea typeface="KaiTi_GB2312" panose="02010609030101010101" pitchFamily="49" charset="-122"/>
              </a:rPr>
              <a:t>如果单词以’</a:t>
            </a:r>
            <a:r>
              <a:rPr lang="en-US" altLang="zh-CN" sz="2400" b="0" i="0" dirty="0" err="1">
                <a:effectLst/>
                <a:latin typeface="KaiTi_GB2312" panose="02010609030101010101" pitchFamily="49" charset="-122"/>
                <a:ea typeface="KaiTi_GB2312" panose="02010609030101010101" pitchFamily="49" charset="-122"/>
              </a:rPr>
              <a:t>zzes</a:t>
            </a:r>
            <a:r>
              <a:rPr lang="en-US" altLang="zh-CN" sz="2400" b="0" i="0" dirty="0">
                <a:effectLst/>
                <a:latin typeface="KaiTi_GB2312" panose="02010609030101010101" pitchFamily="49" charset="-122"/>
                <a:ea typeface="KaiTi_GB2312" panose="02010609030101010101" pitchFamily="49" charset="-122"/>
              </a:rPr>
              <a:t>’ </a:t>
            </a:r>
            <a:r>
              <a:rPr lang="zh-CN" altLang="en-US" sz="2400" b="0" i="0" dirty="0">
                <a:effectLst/>
                <a:latin typeface="KaiTi_GB2312" panose="02010609030101010101" pitchFamily="49" charset="-122"/>
                <a:ea typeface="KaiTi_GB2312" panose="02010609030101010101" pitchFamily="49" charset="-122"/>
              </a:rPr>
              <a:t>结尾</a:t>
            </a:r>
            <a:r>
              <a:rPr lang="en-US" altLang="zh-CN" sz="2400" b="0" i="0" dirty="0">
                <a:effectLst/>
                <a:latin typeface="KaiTi_GB2312" panose="02010609030101010101" pitchFamily="49" charset="-122"/>
                <a:ea typeface="KaiTi_GB2312" panose="02010609030101010101" pitchFamily="49" charset="-122"/>
              </a:rPr>
              <a:t>, </a:t>
            </a:r>
            <a:r>
              <a:rPr lang="zh-CN" altLang="en-US" sz="2400" b="0" i="0" dirty="0">
                <a:effectLst/>
                <a:latin typeface="KaiTi_GB2312" panose="02010609030101010101" pitchFamily="49" charset="-122"/>
                <a:ea typeface="KaiTi_GB2312" panose="02010609030101010101" pitchFamily="49" charset="-122"/>
              </a:rPr>
              <a:t>则替换为’</a:t>
            </a:r>
            <a:r>
              <a:rPr lang="en-US" altLang="zh-CN" sz="2400" b="0" i="0" dirty="0">
                <a:effectLst/>
                <a:latin typeface="KaiTi_GB2312" panose="02010609030101010101" pitchFamily="49" charset="-122"/>
                <a:ea typeface="KaiTi_GB2312" panose="02010609030101010101" pitchFamily="49" charset="-122"/>
              </a:rPr>
              <a:t>Z’</a:t>
            </a:r>
            <a:r>
              <a:rPr lang="zh-CN" altLang="en-US" sz="2400" b="0" i="0" dirty="0">
                <a:effectLst/>
                <a:latin typeface="KaiTi_GB2312" panose="02010609030101010101" pitchFamily="49" charset="-122"/>
                <a:ea typeface="KaiTi_GB2312" panose="02010609030101010101" pitchFamily="49" charset="-122"/>
              </a:rPr>
              <a:t>（</a:t>
            </a:r>
            <a:r>
              <a:rPr lang="en-US" altLang="zh-CN" sz="2400" b="0" i="0" dirty="0">
                <a:effectLst/>
                <a:latin typeface="KaiTi_GB2312" panose="02010609030101010101" pitchFamily="49" charset="-122"/>
                <a:ea typeface="KaiTi_GB2312" panose="02010609030101010101" pitchFamily="49" charset="-122"/>
              </a:rPr>
              <a:t>quizzes → quiz</a:t>
            </a:r>
            <a:r>
              <a:rPr lang="zh-CN" altLang="en-US" sz="2400" b="0" i="0" dirty="0">
                <a:effectLst/>
                <a:latin typeface="KaiTi_GB2312" panose="02010609030101010101" pitchFamily="49" charset="-122"/>
                <a:ea typeface="KaiTi_GB2312" panose="02010609030101010101" pitchFamily="49" charset="-122"/>
              </a:rPr>
              <a:t>）</a:t>
            </a:r>
            <a:br>
              <a:rPr lang="en-US" b="0" i="0" dirty="0">
                <a:solidFill>
                  <a:srgbClr val="5D6879"/>
                </a:solidFill>
                <a:effectLst/>
                <a:latin typeface="Lato" panose="020F0502020204030203" pitchFamily="34" charset="0"/>
              </a:rPr>
            </a:br>
            <a:endParaRPr lang="en-US" b="0" i="0" dirty="0">
              <a:solidFill>
                <a:srgbClr val="5D6879"/>
              </a:solidFill>
              <a:effectLst/>
              <a:latin typeface="Lato" panose="020F0502020204030203" pitchFamily="34" charset="0"/>
            </a:endParaRPr>
          </a:p>
        </p:txBody>
      </p:sp>
    </p:spTree>
    <p:extLst>
      <p:ext uri="{BB962C8B-B14F-4D97-AF65-F5344CB8AC3E}">
        <p14:creationId xmlns:p14="http://schemas.microsoft.com/office/powerpoint/2010/main" val="2244327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E682CF83-FC3F-91C8-6A8A-6C769FB4DAC0}"/>
              </a:ext>
            </a:extLst>
          </p:cNvPr>
          <p:cNvSpPr>
            <a:spLocks noChangeArrowheads="1"/>
          </p:cNvSpPr>
          <p:nvPr/>
        </p:nvSpPr>
        <p:spPr bwMode="auto">
          <a:xfrm>
            <a:off x="607692" y="3151011"/>
            <a:ext cx="6030614" cy="2941573"/>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5848" y="187944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语言中的词汇</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1372" y="187945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5847" y="2560323"/>
            <a:ext cx="3733800" cy="488950"/>
            <a:chOff x="1129" y="0"/>
            <a:chExt cx="5402789"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词语规范化</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1372" y="2560323"/>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36640" y="3241196"/>
            <a:ext cx="3733800" cy="488950"/>
            <a:chOff x="1129" y="0"/>
            <a:chExt cx="5402789"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中文分词</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22165" y="3241196"/>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6880" y="5638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31</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2672" y="6208261"/>
            <a:ext cx="3733800" cy="488950"/>
            <a:chOff x="1129" y="0"/>
            <a:chExt cx="5402789"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词性标注</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38197" y="6208261"/>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
        <p:nvSpPr>
          <p:cNvPr id="9" name="TextBox 8">
            <a:extLst>
              <a:ext uri="{FF2B5EF4-FFF2-40B4-BE49-F238E27FC236}">
                <a16:creationId xmlns:a16="http://schemas.microsoft.com/office/drawing/2014/main" id="{E54FEB7F-B976-76B5-9B26-57E2D0A2C515}"/>
              </a:ext>
            </a:extLst>
          </p:cNvPr>
          <p:cNvSpPr txBox="1"/>
          <p:nvPr/>
        </p:nvSpPr>
        <p:spPr>
          <a:xfrm>
            <a:off x="1479470" y="3815339"/>
            <a:ext cx="6222670" cy="2246769"/>
          </a:xfrm>
          <a:prstGeom prst="rect">
            <a:avLst/>
          </a:prstGeom>
          <a:noFill/>
        </p:spPr>
        <p:txBody>
          <a:bodyPr wrap="square">
            <a:spAutoFit/>
          </a:bodyPr>
          <a:lstStyle/>
          <a:p>
            <a:r>
              <a:rPr lang="en-US" altLang="zh-CN" sz="2000" b="1" dirty="0">
                <a:solidFill>
                  <a:srgbClr val="0070C0"/>
                </a:solidFill>
                <a:latin typeface="微软雅黑" panose="020B0503020204020204" pitchFamily="34" charset="-122"/>
                <a:ea typeface="微软雅黑" panose="020B0503020204020204" pitchFamily="34" charset="-122"/>
              </a:rPr>
              <a:t>2.3.1 </a:t>
            </a:r>
            <a:r>
              <a:rPr lang="zh-CN" altLang="en-US" sz="2000" b="1" dirty="0">
                <a:solidFill>
                  <a:srgbClr val="0070C0"/>
                </a:solidFill>
                <a:latin typeface="微软雅黑" panose="020B0503020204020204" pitchFamily="34" charset="-122"/>
                <a:ea typeface="微软雅黑" panose="020B0503020204020204" pitchFamily="34" charset="-122"/>
              </a:rPr>
              <a:t>中文分词概述</a:t>
            </a:r>
            <a:endParaRPr lang="en-US" altLang="zh-CN" sz="2000" b="1" dirty="0">
              <a:solidFill>
                <a:srgbClr val="0070C0"/>
              </a:solidFill>
              <a:latin typeface="微软雅黑" panose="020B0503020204020204" pitchFamily="34" charset="-122"/>
              <a:ea typeface="微软雅黑" panose="020B0503020204020204" pitchFamily="34" charset="-122"/>
            </a:endParaRPr>
          </a:p>
          <a:p>
            <a:r>
              <a:rPr lang="en-US" altLang="zh-CN" sz="2000" b="1" dirty="0">
                <a:solidFill>
                  <a:srgbClr val="0070C0"/>
                </a:solidFill>
                <a:latin typeface="微软雅黑" panose="020B0503020204020204" pitchFamily="34" charset="-122"/>
                <a:ea typeface="微软雅黑" panose="020B0503020204020204" pitchFamily="34" charset="-122"/>
              </a:rPr>
              <a:t>2.3.2</a:t>
            </a:r>
            <a:r>
              <a:rPr lang="zh-CN" altLang="en-US" sz="2000" b="1" dirty="0">
                <a:solidFill>
                  <a:srgbClr val="0070C0"/>
                </a:solidFill>
                <a:latin typeface="微软雅黑" panose="020B0503020204020204" pitchFamily="34" charset="-122"/>
                <a:ea typeface="微软雅黑" panose="020B0503020204020204" pitchFamily="34" charset="-122"/>
              </a:rPr>
              <a:t> 基于最大匹配的中文分词</a:t>
            </a:r>
            <a:endParaRPr lang="en-US" altLang="zh-CN" sz="2000" b="1" dirty="0">
              <a:solidFill>
                <a:srgbClr val="0070C0"/>
              </a:solidFill>
              <a:latin typeface="微软雅黑" panose="020B0503020204020204" pitchFamily="34" charset="-122"/>
              <a:ea typeface="微软雅黑" panose="020B0503020204020204" pitchFamily="34" charset="-122"/>
            </a:endParaRPr>
          </a:p>
          <a:p>
            <a:r>
              <a:rPr lang="en-US" altLang="zh-CN" sz="2000" b="1" dirty="0">
                <a:solidFill>
                  <a:srgbClr val="0070C0"/>
                </a:solidFill>
                <a:latin typeface="微软雅黑" panose="020B0503020204020204" pitchFamily="34" charset="-122"/>
                <a:ea typeface="微软雅黑" panose="020B0503020204020204" pitchFamily="34" charset="-122"/>
              </a:rPr>
              <a:t>2.3.3</a:t>
            </a:r>
            <a:r>
              <a:rPr lang="zh-CN" altLang="en-US" sz="2000" b="1" dirty="0">
                <a:solidFill>
                  <a:srgbClr val="0070C0"/>
                </a:solidFill>
                <a:latin typeface="微软雅黑" panose="020B0503020204020204" pitchFamily="34" charset="-122"/>
                <a:ea typeface="微软雅黑" panose="020B0503020204020204" pitchFamily="34" charset="-122"/>
              </a:rPr>
              <a:t> 基于线性链条件随机场的中文分词</a:t>
            </a:r>
            <a:endParaRPr lang="en-US" altLang="zh-CN" sz="2000" b="1" dirty="0">
              <a:solidFill>
                <a:srgbClr val="0070C0"/>
              </a:solidFill>
              <a:latin typeface="微软雅黑" panose="020B0503020204020204" pitchFamily="34" charset="-122"/>
              <a:ea typeface="微软雅黑" panose="020B0503020204020204" pitchFamily="34" charset="-122"/>
            </a:endParaRPr>
          </a:p>
          <a:p>
            <a:r>
              <a:rPr lang="en-US" altLang="zh-CN" sz="2000" b="1" dirty="0">
                <a:solidFill>
                  <a:srgbClr val="0070C0"/>
                </a:solidFill>
                <a:latin typeface="微软雅黑" panose="020B0503020204020204" pitchFamily="34" charset="-122"/>
                <a:ea typeface="微软雅黑" panose="020B0503020204020204" pitchFamily="34" charset="-122"/>
              </a:rPr>
              <a:t>2.3.4</a:t>
            </a:r>
            <a:r>
              <a:rPr lang="zh-CN" altLang="en-US" sz="2000" b="1" dirty="0">
                <a:solidFill>
                  <a:srgbClr val="0070C0"/>
                </a:solidFill>
                <a:latin typeface="微软雅黑" panose="020B0503020204020204" pitchFamily="34" charset="-122"/>
                <a:ea typeface="微软雅黑" panose="020B0503020204020204" pitchFamily="34" charset="-122"/>
              </a:rPr>
              <a:t> 基于感知器的中文分词</a:t>
            </a:r>
            <a:endParaRPr lang="en-US" altLang="zh-CN" sz="2000" b="1" dirty="0">
              <a:solidFill>
                <a:srgbClr val="0070C0"/>
              </a:solidFill>
              <a:latin typeface="微软雅黑" panose="020B0503020204020204" pitchFamily="34" charset="-122"/>
              <a:ea typeface="微软雅黑" panose="020B0503020204020204" pitchFamily="34" charset="-122"/>
            </a:endParaRPr>
          </a:p>
          <a:p>
            <a:r>
              <a:rPr lang="en-US" altLang="zh-CN" sz="2000" b="1" dirty="0">
                <a:solidFill>
                  <a:srgbClr val="0070C0"/>
                </a:solidFill>
                <a:latin typeface="微软雅黑" panose="020B0503020204020204" pitchFamily="34" charset="-122"/>
                <a:ea typeface="微软雅黑" panose="020B0503020204020204" pitchFamily="34" charset="-122"/>
              </a:rPr>
              <a:t>2.3.5</a:t>
            </a:r>
            <a:r>
              <a:rPr lang="zh-CN" altLang="en-US" sz="2000" b="1" dirty="0">
                <a:solidFill>
                  <a:srgbClr val="0070C0"/>
                </a:solidFill>
                <a:latin typeface="微软雅黑" panose="020B0503020204020204" pitchFamily="34" charset="-122"/>
                <a:ea typeface="微软雅黑" panose="020B0503020204020204" pitchFamily="34" charset="-122"/>
              </a:rPr>
              <a:t> 基于双向长短期记忆网络的中文分词</a:t>
            </a:r>
            <a:endParaRPr lang="en-US" altLang="zh-CN" sz="2000" b="1" dirty="0">
              <a:solidFill>
                <a:srgbClr val="0070C0"/>
              </a:solidFill>
              <a:latin typeface="微软雅黑" panose="020B0503020204020204" pitchFamily="34" charset="-122"/>
              <a:ea typeface="微软雅黑" panose="020B0503020204020204" pitchFamily="34" charset="-122"/>
            </a:endParaRPr>
          </a:p>
          <a:p>
            <a:r>
              <a:rPr lang="en-US" altLang="zh-CN" sz="2000" b="1" dirty="0">
                <a:solidFill>
                  <a:srgbClr val="0070C0"/>
                </a:solidFill>
                <a:latin typeface="微软雅黑" panose="020B0503020204020204" pitchFamily="34" charset="-122"/>
                <a:ea typeface="微软雅黑" panose="020B0503020204020204" pitchFamily="34" charset="-122"/>
              </a:rPr>
              <a:t>2.3.6</a:t>
            </a:r>
            <a:r>
              <a:rPr lang="zh-CN" altLang="en-US" sz="2000" b="1" dirty="0">
                <a:solidFill>
                  <a:srgbClr val="0070C0"/>
                </a:solidFill>
                <a:latin typeface="微软雅黑" panose="020B0503020204020204" pitchFamily="34" charset="-122"/>
                <a:ea typeface="微软雅黑" panose="020B0503020204020204" pitchFamily="34" charset="-122"/>
              </a:rPr>
              <a:t> 中文分词评价方法</a:t>
            </a:r>
            <a:endParaRPr lang="en-US" altLang="zh-CN" sz="2000" b="1" dirty="0">
              <a:solidFill>
                <a:srgbClr val="0070C0"/>
              </a:solidFill>
              <a:latin typeface="微软雅黑" panose="020B0503020204020204" pitchFamily="34" charset="-122"/>
              <a:ea typeface="微软雅黑" panose="020B0503020204020204" pitchFamily="34" charset="-122"/>
            </a:endParaRPr>
          </a:p>
          <a:p>
            <a:r>
              <a:rPr lang="en-US" altLang="zh-CN" sz="2000" b="1" dirty="0">
                <a:solidFill>
                  <a:srgbClr val="0070C0"/>
                </a:solidFill>
                <a:latin typeface="微软雅黑" panose="020B0503020204020204" pitchFamily="34" charset="-122"/>
                <a:ea typeface="微软雅黑" panose="020B0503020204020204" pitchFamily="34" charset="-122"/>
              </a:rPr>
              <a:t>2.3.7</a:t>
            </a:r>
            <a:r>
              <a:rPr lang="zh-CN" altLang="en-US" sz="2000" b="1" dirty="0">
                <a:solidFill>
                  <a:srgbClr val="0070C0"/>
                </a:solidFill>
                <a:latin typeface="微软雅黑" panose="020B0503020204020204" pitchFamily="34" charset="-122"/>
                <a:ea typeface="微软雅黑" panose="020B0503020204020204" pitchFamily="34" charset="-122"/>
              </a:rPr>
              <a:t> 中文分词语料库</a:t>
            </a:r>
            <a:endParaRPr lang="en-US" altLang="zh-CN" sz="2000"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80150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checkerboard(across)">
                                      <p:cBhvr>
                                        <p:cTn id="7" dur="500"/>
                                        <p:tgtEl>
                                          <p:spTgt spid="10"/>
                                        </p:tgtEl>
                                      </p:cBhvr>
                                    </p:animEffect>
                                  </p:childTnLst>
                                </p:cTn>
                              </p:par>
                              <p:par>
                                <p:cTn id="8" presetID="5" presetClass="entr" presetSubtype="10" fill="hold" nodeType="withEffect">
                                  <p:stCondLst>
                                    <p:cond delay="0"/>
                                  </p:stCondLst>
                                  <p:childTnLst>
                                    <p:set>
                                      <p:cBhvr>
                                        <p:cTn id="9" dur="1" fill="hold">
                                          <p:stCondLst>
                                            <p:cond delay="0"/>
                                          </p:stCondLst>
                                        </p:cTn>
                                        <p:tgtEl>
                                          <p:spTgt spid="16410"/>
                                        </p:tgtEl>
                                        <p:attrNameLst>
                                          <p:attrName>style.visibility</p:attrName>
                                        </p:attrNameLst>
                                      </p:cBhvr>
                                      <p:to>
                                        <p:strVal val="visible"/>
                                      </p:to>
                                    </p:set>
                                    <p:animEffect transition="in" filter="checkerboard(across)">
                                      <p:cBhvr>
                                        <p:cTn id="10" dur="500"/>
                                        <p:tgtEl>
                                          <p:spTgt spid="16410"/>
                                        </p:tgtEl>
                                      </p:cBhvr>
                                    </p:animEffect>
                                  </p:childTnLst>
                                </p:cTn>
                              </p:par>
                              <p:par>
                                <p:cTn id="11" presetID="5" presetClass="entr" presetSubtype="10" fill="hold" nodeType="withEffect">
                                  <p:stCondLst>
                                    <p:cond delay="0"/>
                                  </p:stCondLst>
                                  <p:childTnLst>
                                    <p:set>
                                      <p:cBhvr>
                                        <p:cTn id="12" dur="1" fill="hold">
                                          <p:stCondLst>
                                            <p:cond delay="0"/>
                                          </p:stCondLst>
                                        </p:cTn>
                                        <p:tgtEl>
                                          <p:spTgt spid="16411"/>
                                        </p:tgtEl>
                                        <p:attrNameLst>
                                          <p:attrName>style.visibility</p:attrName>
                                        </p:attrNameLst>
                                      </p:cBhvr>
                                      <p:to>
                                        <p:strVal val="visible"/>
                                      </p:to>
                                    </p:set>
                                    <p:animEffect transition="in" filter="checkerboard(across)">
                                      <p:cBhvr>
                                        <p:cTn id="13" dur="500"/>
                                        <p:tgtEl>
                                          <p:spTgt spid="164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32</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3860288"/>
          </a:xfrm>
          <a:prstGeom prst="rect">
            <a:avLst/>
          </a:prstGeom>
          <a:noFill/>
        </p:spPr>
        <p:txBody>
          <a:bodyPr wrap="square">
            <a:spAutoFit/>
          </a:bodyPr>
          <a:lstStyle/>
          <a:p>
            <a:pPr algn="just">
              <a:lnSpc>
                <a:spcPct val="130000"/>
              </a:lnSpc>
              <a:spcBef>
                <a:spcPts val="1800"/>
              </a:spcBef>
            </a:pPr>
            <a:r>
              <a:rPr lang="zh-CN" altLang="en-US" sz="2800" dirty="0">
                <a:effectLst/>
                <a:latin typeface="Microsoft YaHei" panose="020B0503020204020204" pitchFamily="34" charset="-122"/>
                <a:ea typeface="Microsoft YaHei" panose="020B0503020204020204" pitchFamily="34" charset="-122"/>
              </a:rPr>
              <a:t>以英语为代表的印欧语系中词之间通常有分隔符（空格等）来区分，词可以比较容易地从句子中分割得到。</a:t>
            </a:r>
            <a:endParaRPr lang="en-US" altLang="zh-CN" sz="2800" dirty="0">
              <a:effectLst/>
              <a:latin typeface="Microsoft YaHei" panose="020B0503020204020204" pitchFamily="34" charset="-122"/>
              <a:ea typeface="Microsoft YaHei" panose="020B0503020204020204" pitchFamily="34" charset="-122"/>
            </a:endParaRPr>
          </a:p>
          <a:p>
            <a:pPr algn="just">
              <a:lnSpc>
                <a:spcPct val="130000"/>
              </a:lnSpc>
              <a:spcBef>
                <a:spcPts val="1800"/>
              </a:spcBef>
            </a:pPr>
            <a:r>
              <a:rPr lang="zh-CN" altLang="en-US" sz="2800" dirty="0">
                <a:effectLst/>
                <a:latin typeface="Microsoft YaHei" panose="020B0503020204020204" pitchFamily="34" charset="-122"/>
                <a:ea typeface="Microsoft YaHei" panose="020B0503020204020204" pitchFamily="34" charset="-122"/>
              </a:rPr>
              <a:t>以汉语为代表的汉藏语系，以及以阿拉伯语为代表的闪</a:t>
            </a:r>
            <a:r>
              <a:rPr lang="en-US" altLang="zh-CN" sz="2800" dirty="0">
                <a:effectLst/>
                <a:latin typeface="Microsoft YaHei" panose="020B0503020204020204" pitchFamily="34" charset="-122"/>
                <a:ea typeface="Microsoft YaHei" panose="020B0503020204020204" pitchFamily="34" charset="-122"/>
              </a:rPr>
              <a:t>-</a:t>
            </a:r>
            <a:r>
              <a:rPr lang="zh-CN" altLang="en-US" sz="2800" dirty="0">
                <a:effectLst/>
                <a:latin typeface="Microsoft YaHei" panose="020B0503020204020204" pitchFamily="34" charset="-122"/>
                <a:ea typeface="Microsoft YaHei" panose="020B0503020204020204" pitchFamily="34" charset="-122"/>
              </a:rPr>
              <a:t>含语系（</a:t>
            </a:r>
            <a:r>
              <a:rPr lang="en-US" altLang="zh-CN" sz="2800" dirty="0" err="1">
                <a:effectLst/>
                <a:latin typeface="Microsoft YaHei" panose="020B0503020204020204" pitchFamily="34" charset="-122"/>
                <a:ea typeface="Microsoft YaHei" panose="020B0503020204020204" pitchFamily="34" charset="-122"/>
              </a:rPr>
              <a:t>Semito</a:t>
            </a:r>
            <a:r>
              <a:rPr lang="en-US" altLang="zh-CN" sz="2800" dirty="0">
                <a:effectLst/>
                <a:latin typeface="Microsoft YaHei" panose="020B0503020204020204" pitchFamily="34" charset="-122"/>
                <a:ea typeface="Microsoft YaHei" panose="020B0503020204020204" pitchFamily="34" charset="-122"/>
              </a:rPr>
              <a:t>-Hamitic languages</a:t>
            </a:r>
            <a:r>
              <a:rPr lang="zh-CN" altLang="en-US" sz="2800" dirty="0">
                <a:effectLst/>
                <a:latin typeface="Microsoft YaHei" panose="020B0503020204020204" pitchFamily="34" charset="-122"/>
                <a:ea typeface="Microsoft YaHei" panose="020B0503020204020204" pitchFamily="34" charset="-122"/>
              </a:rPr>
              <a:t>）中却不包含明显的词之间的分隔符，而是由一串连续的字符构成。</a:t>
            </a:r>
            <a:endParaRPr lang="en-US" altLang="zh-CN" sz="2800" dirty="0">
              <a:effectLst/>
              <a:latin typeface="Microsoft YaHei" panose="020B0503020204020204" pitchFamily="34" charset="-122"/>
              <a:ea typeface="Microsoft YaHei" panose="020B0503020204020204" pitchFamily="34" charset="-122"/>
            </a:endParaRPr>
          </a:p>
          <a:p>
            <a:pPr algn="just">
              <a:lnSpc>
                <a:spcPct val="130000"/>
              </a:lnSpc>
              <a:spcBef>
                <a:spcPts val="1800"/>
              </a:spcBef>
            </a:pPr>
            <a:r>
              <a:rPr lang="zh-CN" altLang="en-US" sz="2800" dirty="0">
                <a:effectLst/>
                <a:latin typeface="Microsoft YaHei" panose="020B0503020204020204" pitchFamily="34" charset="-122"/>
                <a:ea typeface="Microsoft YaHei" panose="020B0503020204020204" pitchFamily="34" charset="-122"/>
              </a:rPr>
              <a:t>因此，针对汉语等语言的处理算法通常首先需要进行词语切分。</a:t>
            </a:r>
            <a:endParaRPr lang="zh-CN" altLang="en-US" sz="24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Tree>
    <p:extLst>
      <p:ext uri="{BB962C8B-B14F-4D97-AF65-F5344CB8AC3E}">
        <p14:creationId xmlns:p14="http://schemas.microsoft.com/office/powerpoint/2010/main" val="11138269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1718163"/>
          </a:xfrm>
          <a:prstGeom prst="rect">
            <a:avLst/>
          </a:prstGeom>
          <a:noFill/>
        </p:spPr>
        <p:txBody>
          <a:bodyPr wrap="square">
            <a:spAutoFit/>
          </a:bodyPr>
          <a:lstStyle/>
          <a:p>
            <a:pPr algn="just">
              <a:lnSpc>
                <a:spcPct val="130000"/>
              </a:lnSpc>
              <a:spcBef>
                <a:spcPts val="1800"/>
              </a:spcBef>
            </a:pPr>
            <a:r>
              <a:rPr lang="zh-CN" altLang="en-US" sz="2800" b="1" dirty="0">
                <a:latin typeface="Microsoft YaHei" panose="020B0503020204020204" pitchFamily="34" charset="-122"/>
                <a:ea typeface="Microsoft YaHei" panose="020B0503020204020204" pitchFamily="34" charset="-122"/>
              </a:rPr>
              <a:t>中文分词</a:t>
            </a:r>
            <a:r>
              <a:rPr lang="zh-CN" altLang="en-US" sz="2800" dirty="0">
                <a:latin typeface="Microsoft YaHei" panose="020B0503020204020204" pitchFamily="34" charset="-122"/>
                <a:ea typeface="Microsoft YaHei" panose="020B0503020204020204" pitchFamily="34" charset="-122"/>
              </a:rPr>
              <a:t>（</a:t>
            </a:r>
            <a:r>
              <a:rPr lang="en-US" sz="2800" dirty="0">
                <a:latin typeface="Microsoft YaHei" panose="020B0503020204020204" pitchFamily="34" charset="-122"/>
                <a:ea typeface="Microsoft YaHei" panose="020B0503020204020204" pitchFamily="34" charset="-122"/>
              </a:rPr>
              <a:t>Chinese Word </a:t>
            </a:r>
            <a:r>
              <a:rPr lang="en-US" sz="2800" dirty="0" err="1">
                <a:latin typeface="Microsoft YaHei" panose="020B0503020204020204" pitchFamily="34" charset="-122"/>
                <a:ea typeface="Microsoft YaHei" panose="020B0503020204020204" pitchFamily="34" charset="-122"/>
              </a:rPr>
              <a:t>Segmentation，CWS</a:t>
            </a:r>
            <a:r>
              <a:rPr lang="en-US" sz="2800" dirty="0">
                <a:latin typeface="Microsoft YaHei" panose="020B0503020204020204" pitchFamily="34" charset="-122"/>
                <a:ea typeface="Microsoft YaHei" panose="020B0503020204020204" pitchFamily="34" charset="-122"/>
              </a:rPr>
              <a:t>）</a:t>
            </a:r>
            <a:r>
              <a:rPr lang="zh-CN" altLang="en-US" sz="2800" dirty="0">
                <a:latin typeface="Microsoft YaHei" panose="020B0503020204020204" pitchFamily="34" charset="-122"/>
                <a:ea typeface="Microsoft YaHei" panose="020B0503020204020204" pitchFamily="34" charset="-122"/>
              </a:rPr>
              <a:t>是指将连续字序列转换为对应的词序列的过程，也可以看做在输入的序列中添加空格或其他边界标记的过程。</a:t>
            </a:r>
            <a:endParaRPr lang="zh-CN" altLang="en-US" sz="24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4" name="TextBox 3">
            <a:extLst>
              <a:ext uri="{FF2B5EF4-FFF2-40B4-BE49-F238E27FC236}">
                <a16:creationId xmlns:a16="http://schemas.microsoft.com/office/drawing/2014/main" id="{850721EC-370D-87A3-5269-59BD32586884}"/>
              </a:ext>
            </a:extLst>
          </p:cNvPr>
          <p:cNvSpPr txBox="1"/>
          <p:nvPr/>
        </p:nvSpPr>
        <p:spPr>
          <a:xfrm>
            <a:off x="163596" y="2982247"/>
            <a:ext cx="12362213" cy="1200329"/>
          </a:xfrm>
          <a:prstGeom prst="rect">
            <a:avLst/>
          </a:prstGeom>
          <a:noFill/>
        </p:spPr>
        <p:txBody>
          <a:bodyPr wrap="square">
            <a:spAutoFit/>
          </a:bodyPr>
          <a:lstStyle/>
          <a:p>
            <a:r>
              <a:rPr lang="zh-CN" altLang="en-US" sz="2400" dirty="0">
                <a:latin typeface="Microsoft YaHei" panose="020B0503020204020204" pitchFamily="34" charset="-122"/>
                <a:ea typeface="Microsoft YaHei" panose="020B0503020204020204" pitchFamily="34" charset="-122"/>
              </a:rPr>
              <a:t>例如：    </a:t>
            </a:r>
            <a:endParaRPr lang="en-US" altLang="zh-CN" sz="2400" dirty="0">
              <a:latin typeface="Microsoft YaHei" panose="020B0503020204020204" pitchFamily="34" charset="-122"/>
              <a:ea typeface="Microsoft YaHei" panose="020B0503020204020204" pitchFamily="34" charset="-122"/>
            </a:endParaRPr>
          </a:p>
          <a:p>
            <a:r>
              <a:rPr lang="zh-CN" altLang="en-US" sz="2400" dirty="0">
                <a:latin typeface="KaiTi_GB2312" panose="02010609030101010101" pitchFamily="49" charset="-122"/>
                <a:ea typeface="KaiTi_GB2312" panose="02010609030101010101" pitchFamily="49" charset="-122"/>
              </a:rPr>
              <a:t>          复旦大学是中国人自主创办的第一所高等院校</a:t>
            </a:r>
            <a:br>
              <a:rPr lang="zh-CN" altLang="en-US" sz="2400" dirty="0">
                <a:latin typeface="KaiTi_GB2312" panose="02010609030101010101" pitchFamily="49" charset="-122"/>
                <a:ea typeface="KaiTi_GB2312" panose="02010609030101010101" pitchFamily="49" charset="-122"/>
              </a:rPr>
            </a:br>
            <a:r>
              <a:rPr lang="zh-CN" altLang="en-US" sz="2400" dirty="0">
                <a:latin typeface="KaiTi_GB2312" panose="02010609030101010101" pitchFamily="49" charset="-122"/>
                <a:ea typeface="KaiTi_GB2312" panose="02010609030101010101" pitchFamily="49" charset="-122"/>
              </a:rPr>
              <a:t>分词结果：复旦大学 </a:t>
            </a:r>
            <a:r>
              <a:rPr lang="en-US" altLang="zh-CN" sz="2400" dirty="0">
                <a:latin typeface="KaiTi_GB2312" panose="02010609030101010101" pitchFamily="49" charset="-122"/>
                <a:ea typeface="KaiTi_GB2312" panose="02010609030101010101" pitchFamily="49" charset="-122"/>
              </a:rPr>
              <a:t>| </a:t>
            </a:r>
            <a:r>
              <a:rPr lang="zh-CN" altLang="en-US" sz="2400" dirty="0">
                <a:latin typeface="KaiTi_GB2312" panose="02010609030101010101" pitchFamily="49" charset="-122"/>
                <a:ea typeface="KaiTi_GB2312" panose="02010609030101010101" pitchFamily="49" charset="-122"/>
              </a:rPr>
              <a:t>是 </a:t>
            </a:r>
            <a:r>
              <a:rPr lang="en-US" altLang="zh-CN" sz="2400" dirty="0">
                <a:latin typeface="KaiTi_GB2312" panose="02010609030101010101" pitchFamily="49" charset="-122"/>
                <a:ea typeface="KaiTi_GB2312" panose="02010609030101010101" pitchFamily="49" charset="-122"/>
              </a:rPr>
              <a:t>| </a:t>
            </a:r>
            <a:r>
              <a:rPr lang="zh-CN" altLang="en-US" sz="2400" dirty="0">
                <a:latin typeface="KaiTi_GB2312" panose="02010609030101010101" pitchFamily="49" charset="-122"/>
                <a:ea typeface="KaiTi_GB2312" panose="02010609030101010101" pitchFamily="49" charset="-122"/>
              </a:rPr>
              <a:t>中国人 </a:t>
            </a:r>
            <a:r>
              <a:rPr lang="en-US" altLang="zh-CN" sz="2400" dirty="0">
                <a:latin typeface="KaiTi_GB2312" panose="02010609030101010101" pitchFamily="49" charset="-122"/>
                <a:ea typeface="KaiTi_GB2312" panose="02010609030101010101" pitchFamily="49" charset="-122"/>
              </a:rPr>
              <a:t>| </a:t>
            </a:r>
            <a:r>
              <a:rPr lang="zh-CN" altLang="en-US" sz="2400" dirty="0">
                <a:latin typeface="KaiTi_GB2312" panose="02010609030101010101" pitchFamily="49" charset="-122"/>
                <a:ea typeface="KaiTi_GB2312" panose="02010609030101010101" pitchFamily="49" charset="-122"/>
              </a:rPr>
              <a:t>自主 </a:t>
            </a:r>
            <a:r>
              <a:rPr lang="en-US" altLang="zh-CN" sz="2400" dirty="0">
                <a:latin typeface="KaiTi_GB2312" panose="02010609030101010101" pitchFamily="49" charset="-122"/>
                <a:ea typeface="KaiTi_GB2312" panose="02010609030101010101" pitchFamily="49" charset="-122"/>
              </a:rPr>
              <a:t>| </a:t>
            </a:r>
            <a:r>
              <a:rPr lang="zh-CN" altLang="en-US" sz="2400" dirty="0">
                <a:latin typeface="KaiTi_GB2312" panose="02010609030101010101" pitchFamily="49" charset="-122"/>
                <a:ea typeface="KaiTi_GB2312" panose="02010609030101010101" pitchFamily="49" charset="-122"/>
              </a:rPr>
              <a:t>创办 </a:t>
            </a:r>
            <a:r>
              <a:rPr lang="en-US" altLang="zh-CN" sz="2400" dirty="0">
                <a:latin typeface="KaiTi_GB2312" panose="02010609030101010101" pitchFamily="49" charset="-122"/>
                <a:ea typeface="KaiTi_GB2312" panose="02010609030101010101" pitchFamily="49" charset="-122"/>
              </a:rPr>
              <a:t>| </a:t>
            </a:r>
            <a:r>
              <a:rPr lang="zh-CN" altLang="en-US" sz="2400" dirty="0">
                <a:latin typeface="KaiTi_GB2312" panose="02010609030101010101" pitchFamily="49" charset="-122"/>
                <a:ea typeface="KaiTi_GB2312" panose="02010609030101010101" pitchFamily="49" charset="-122"/>
              </a:rPr>
              <a:t>的 </a:t>
            </a:r>
            <a:r>
              <a:rPr lang="en-US" altLang="zh-CN" sz="2400" dirty="0">
                <a:latin typeface="KaiTi_GB2312" panose="02010609030101010101" pitchFamily="49" charset="-122"/>
                <a:ea typeface="KaiTi_GB2312" panose="02010609030101010101" pitchFamily="49" charset="-122"/>
              </a:rPr>
              <a:t>| </a:t>
            </a:r>
            <a:r>
              <a:rPr lang="zh-CN" altLang="en-US" sz="2400" dirty="0">
                <a:latin typeface="KaiTi_GB2312" panose="02010609030101010101" pitchFamily="49" charset="-122"/>
                <a:ea typeface="KaiTi_GB2312" panose="02010609030101010101" pitchFamily="49" charset="-122"/>
              </a:rPr>
              <a:t>第一 </a:t>
            </a:r>
            <a:r>
              <a:rPr lang="en-US" altLang="zh-CN" sz="2400" dirty="0">
                <a:latin typeface="KaiTi_GB2312" panose="02010609030101010101" pitchFamily="49" charset="-122"/>
                <a:ea typeface="KaiTi_GB2312" panose="02010609030101010101" pitchFamily="49" charset="-122"/>
              </a:rPr>
              <a:t>| </a:t>
            </a:r>
            <a:r>
              <a:rPr lang="zh-CN" altLang="en-US" sz="2400" dirty="0">
                <a:latin typeface="KaiTi_GB2312" panose="02010609030101010101" pitchFamily="49" charset="-122"/>
                <a:ea typeface="KaiTi_GB2312" panose="02010609030101010101" pitchFamily="49" charset="-122"/>
              </a:rPr>
              <a:t>所 </a:t>
            </a:r>
            <a:r>
              <a:rPr lang="en-US" altLang="zh-CN" sz="2400" dirty="0">
                <a:latin typeface="KaiTi_GB2312" panose="02010609030101010101" pitchFamily="49" charset="-122"/>
                <a:ea typeface="KaiTi_GB2312" panose="02010609030101010101" pitchFamily="49" charset="-122"/>
              </a:rPr>
              <a:t>| </a:t>
            </a:r>
            <a:r>
              <a:rPr lang="zh-CN" altLang="en-US" sz="2400" dirty="0">
                <a:latin typeface="KaiTi_GB2312" panose="02010609030101010101" pitchFamily="49" charset="-122"/>
                <a:ea typeface="KaiTi_GB2312" panose="02010609030101010101" pitchFamily="49" charset="-122"/>
              </a:rPr>
              <a:t>高等 </a:t>
            </a:r>
            <a:r>
              <a:rPr lang="en-US" altLang="zh-CN" sz="2400" dirty="0">
                <a:latin typeface="KaiTi_GB2312" panose="02010609030101010101" pitchFamily="49" charset="-122"/>
                <a:ea typeface="KaiTi_GB2312" panose="02010609030101010101" pitchFamily="49" charset="-122"/>
              </a:rPr>
              <a:t>| </a:t>
            </a:r>
            <a:r>
              <a:rPr lang="zh-CN" altLang="en-US" sz="2400" dirty="0">
                <a:latin typeface="KaiTi_GB2312" panose="02010609030101010101" pitchFamily="49" charset="-122"/>
                <a:ea typeface="KaiTi_GB2312" panose="02010609030101010101" pitchFamily="49" charset="-122"/>
              </a:rPr>
              <a:t>院校</a:t>
            </a:r>
            <a:endParaRPr lang="en-CN" sz="2400" dirty="0">
              <a:latin typeface="KaiTi_GB2312" panose="02010609030101010101" pitchFamily="49" charset="-122"/>
              <a:ea typeface="KaiTi_GB2312" panose="02010609030101010101" pitchFamily="49" charset="-122"/>
            </a:endParaRPr>
          </a:p>
        </p:txBody>
      </p:sp>
      <p:sp>
        <p:nvSpPr>
          <p:cNvPr id="14" name="TextBox 13">
            <a:extLst>
              <a:ext uri="{FF2B5EF4-FFF2-40B4-BE49-F238E27FC236}">
                <a16:creationId xmlns:a16="http://schemas.microsoft.com/office/drawing/2014/main" id="{ED812E4D-5A45-0061-7458-D09F0AEF3651}"/>
              </a:ext>
            </a:extLst>
          </p:cNvPr>
          <p:cNvSpPr txBox="1"/>
          <p:nvPr/>
        </p:nvSpPr>
        <p:spPr>
          <a:xfrm>
            <a:off x="330240" y="4489398"/>
            <a:ext cx="11663837" cy="1718163"/>
          </a:xfrm>
          <a:prstGeom prst="rect">
            <a:avLst/>
          </a:prstGeom>
          <a:noFill/>
        </p:spPr>
        <p:txBody>
          <a:bodyPr wrap="square">
            <a:spAutoFit/>
          </a:bodyPr>
          <a:lstStyle/>
          <a:p>
            <a:pPr algn="just">
              <a:lnSpc>
                <a:spcPct val="130000"/>
              </a:lnSpc>
              <a:spcBef>
                <a:spcPts val="1800"/>
              </a:spcBef>
            </a:pPr>
            <a:r>
              <a:rPr lang="en-CN" sz="2800" dirty="0">
                <a:latin typeface="Microsoft YaHei" panose="020B0503020204020204" pitchFamily="34" charset="-122"/>
                <a:ea typeface="Microsoft YaHei" panose="020B0503020204020204" pitchFamily="34" charset="-122"/>
              </a:rPr>
              <a:t>由于汉语中语素绝大部分是单个汉字，很多情况下单独使用时也是词语，不单独使用时又是构词成分，这使得汉语构词具有很大的灵活性和很强的组词能力。</a:t>
            </a:r>
          </a:p>
        </p:txBody>
      </p:sp>
    </p:spTree>
    <p:extLst>
      <p:ext uri="{BB962C8B-B14F-4D97-AF65-F5344CB8AC3E}">
        <p14:creationId xmlns:p14="http://schemas.microsoft.com/office/powerpoint/2010/main" val="26583433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34</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1234953"/>
          </a:xfrm>
          <a:prstGeom prst="rect">
            <a:avLst/>
          </a:prstGeom>
          <a:noFill/>
        </p:spPr>
        <p:txBody>
          <a:bodyPr wrap="square">
            <a:spAutoFit/>
          </a:bodyPr>
          <a:lstStyle/>
          <a:p>
            <a:pPr algn="just">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正是因为汉语的这些特点，中文分词任务面临了巨大的挑战</a:t>
            </a:r>
            <a:endParaRPr lang="en-US" altLang="zh-CN" sz="2800" dirty="0">
              <a:latin typeface="Microsoft YaHei" panose="020B0503020204020204" pitchFamily="34" charset="-122"/>
              <a:ea typeface="Microsoft YaHei" panose="020B0503020204020204" pitchFamily="34" charset="-122"/>
            </a:endParaRPr>
          </a:p>
          <a:p>
            <a:pPr algn="just">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主要困难来自以下三个方面：</a:t>
            </a:r>
            <a:r>
              <a:rPr lang="zh-CN" altLang="en-US" sz="2800" b="1" dirty="0">
                <a:latin typeface="Microsoft YaHei" panose="020B0503020204020204" pitchFamily="34" charset="-122"/>
                <a:ea typeface="Microsoft YaHei" panose="020B0503020204020204" pitchFamily="34" charset="-122"/>
              </a:rPr>
              <a:t>分词规范</a:t>
            </a:r>
            <a:r>
              <a:rPr lang="zh-CN" altLang="en-US" sz="2800" dirty="0">
                <a:latin typeface="Microsoft YaHei" panose="020B0503020204020204" pitchFamily="34" charset="-122"/>
                <a:ea typeface="Microsoft YaHei" panose="020B0503020204020204" pitchFamily="34" charset="-122"/>
              </a:rPr>
              <a:t>、</a:t>
            </a:r>
            <a:r>
              <a:rPr lang="zh-CN" altLang="en-US" sz="2800" b="1" dirty="0">
                <a:latin typeface="Microsoft YaHei" panose="020B0503020204020204" pitchFamily="34" charset="-122"/>
                <a:ea typeface="Microsoft YaHei" panose="020B0503020204020204" pitchFamily="34" charset="-122"/>
              </a:rPr>
              <a:t>歧义切分</a:t>
            </a:r>
            <a:r>
              <a:rPr lang="zh-CN" altLang="en-US" sz="2800" dirty="0">
                <a:latin typeface="Microsoft YaHei" panose="020B0503020204020204" pitchFamily="34" charset="-122"/>
                <a:ea typeface="Microsoft YaHei" panose="020B0503020204020204" pitchFamily="34" charset="-122"/>
              </a:rPr>
              <a:t>和</a:t>
            </a:r>
            <a:r>
              <a:rPr lang="zh-CN" altLang="en-US" sz="2800" b="1" dirty="0">
                <a:latin typeface="Microsoft YaHei" panose="020B0503020204020204" pitchFamily="34" charset="-122"/>
                <a:ea typeface="Microsoft YaHei" panose="020B0503020204020204" pitchFamily="34" charset="-122"/>
              </a:rPr>
              <a:t>未登录词识别</a:t>
            </a:r>
            <a:r>
              <a:rPr lang="zh-CN" altLang="en-US" sz="2800" dirty="0">
                <a:latin typeface="Microsoft YaHei" panose="020B0503020204020204" pitchFamily="34" charset="-122"/>
                <a:ea typeface="Microsoft YaHei" panose="020B0503020204020204" pitchFamily="34" charset="-122"/>
              </a:rPr>
              <a:t>。</a:t>
            </a:r>
            <a:endParaRPr lang="zh-CN" altLang="en-US" sz="24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5" name="TextBox 4">
            <a:extLst>
              <a:ext uri="{FF2B5EF4-FFF2-40B4-BE49-F238E27FC236}">
                <a16:creationId xmlns:a16="http://schemas.microsoft.com/office/drawing/2014/main" id="{93F0FB4D-0D10-9A6C-A0A9-9146EF528B3E}"/>
              </a:ext>
            </a:extLst>
          </p:cNvPr>
          <p:cNvSpPr txBox="1"/>
          <p:nvPr/>
        </p:nvSpPr>
        <p:spPr>
          <a:xfrm>
            <a:off x="382587" y="2828835"/>
            <a:ext cx="11278982" cy="3475567"/>
          </a:xfrm>
          <a:prstGeom prst="rect">
            <a:avLst/>
          </a:prstGeom>
          <a:noFill/>
        </p:spPr>
        <p:txBody>
          <a:bodyPr wrap="square">
            <a:spAutoFit/>
          </a:bodyPr>
          <a:lstStyle/>
          <a:p>
            <a:pPr algn="just">
              <a:lnSpc>
                <a:spcPct val="130000"/>
              </a:lnSpc>
              <a:spcBef>
                <a:spcPts val="600"/>
              </a:spcBef>
            </a:pPr>
            <a:r>
              <a:rPr lang="zh-CN" altLang="en-US" sz="2800" b="1" dirty="0">
                <a:latin typeface="Microsoft YaHei" panose="020B0503020204020204" pitchFamily="34" charset="-122"/>
                <a:ea typeface="Microsoft YaHei" panose="020B0503020204020204" pitchFamily="34" charset="-122"/>
              </a:rPr>
              <a:t>汉语中对词的具体界定目前还没有定论</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1992 </a:t>
            </a:r>
            <a:r>
              <a:rPr lang="zh-CN" altLang="en-US" sz="2800" dirty="0">
                <a:latin typeface="Microsoft YaHei" panose="020B0503020204020204" pitchFamily="34" charset="-122"/>
                <a:ea typeface="Microsoft YaHei" panose="020B0503020204020204" pitchFamily="34" charset="-122"/>
              </a:rPr>
              <a:t>年国家标准局颁布的</a:t>
            </a:r>
            <a:r>
              <a:rPr lang="en-US" altLang="zh-CN" sz="2800" dirty="0">
                <a:latin typeface="Microsoft YaHei" panose="020B0503020204020204" pitchFamily="34" charset="-122"/>
                <a:ea typeface="Microsoft YaHei" panose="020B0503020204020204" pitchFamily="34" charset="-122"/>
              </a:rPr>
              <a:t>《</a:t>
            </a:r>
            <a:r>
              <a:rPr lang="zh-CN" altLang="en-US" sz="2800" dirty="0">
                <a:latin typeface="Microsoft YaHei" panose="020B0503020204020204" pitchFamily="34" charset="-122"/>
                <a:ea typeface="Microsoft YaHei" panose="020B0503020204020204" pitchFamily="34" charset="-122"/>
              </a:rPr>
              <a:t>信息处理用现代汉语分词规范</a:t>
            </a:r>
            <a:r>
              <a:rPr lang="en-US" altLang="zh-CN" sz="2800" dirty="0">
                <a:latin typeface="Microsoft YaHei" panose="020B0503020204020204" pitchFamily="34" charset="-122"/>
                <a:ea typeface="Microsoft YaHei" panose="020B0503020204020204" pitchFamily="34" charset="-122"/>
              </a:rPr>
              <a:t>》</a:t>
            </a:r>
            <a:r>
              <a:rPr lang="zh-CN" altLang="en-US" sz="2800" dirty="0">
                <a:latin typeface="Microsoft YaHei" panose="020B0503020204020204" pitchFamily="34" charset="-122"/>
                <a:ea typeface="Microsoft YaHei" panose="020B0503020204020204" pitchFamily="34" charset="-122"/>
              </a:rPr>
              <a:t>中大部分规定都是通过举例和定性描述来体现。</a:t>
            </a:r>
            <a:endParaRPr lang="en-US" altLang="zh-CN" sz="2800" dirty="0">
              <a:latin typeface="Microsoft YaHei" panose="020B0503020204020204" pitchFamily="34" charset="-122"/>
              <a:ea typeface="Microsoft YaHei" panose="020B0503020204020204" pitchFamily="34" charset="-122"/>
            </a:endParaRPr>
          </a:p>
          <a:p>
            <a:pPr>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例如：“</a:t>
            </a:r>
            <a:r>
              <a:rPr lang="zh-CN" altLang="en-US" sz="2800" dirty="0">
                <a:latin typeface="KaiTi_GB2312" panose="02010609030101010101" pitchFamily="49" charset="-122"/>
                <a:ea typeface="KaiTi_GB2312" panose="02010609030101010101" pitchFamily="49" charset="-122"/>
              </a:rPr>
              <a:t>二字或三字词，以及</a:t>
            </a:r>
            <a:r>
              <a:rPr lang="zh-CN" altLang="en-US" sz="2800" b="1" u="sng" dirty="0">
                <a:latin typeface="KaiTi_GB2312" panose="02010609030101010101" pitchFamily="49" charset="-122"/>
                <a:ea typeface="KaiTi_GB2312" panose="02010609030101010101" pitchFamily="49" charset="-122"/>
              </a:rPr>
              <a:t>结合紧密</a:t>
            </a:r>
            <a:r>
              <a:rPr lang="zh-CN" altLang="en-US" sz="2800" dirty="0">
                <a:latin typeface="KaiTi_GB2312" panose="02010609030101010101" pitchFamily="49" charset="-122"/>
                <a:ea typeface="KaiTi_GB2312" panose="02010609030101010101" pitchFamily="49" charset="-122"/>
              </a:rPr>
              <a:t>、</a:t>
            </a:r>
            <a:r>
              <a:rPr lang="zh-CN" altLang="en-US" sz="2800" b="1" u="sng" dirty="0">
                <a:latin typeface="KaiTi_GB2312" panose="02010609030101010101" pitchFamily="49" charset="-122"/>
                <a:ea typeface="KaiTi_GB2312" panose="02010609030101010101" pitchFamily="49" charset="-122"/>
              </a:rPr>
              <a:t>使用稳定</a:t>
            </a:r>
            <a:r>
              <a:rPr lang="zh-CN" altLang="en-US" sz="2800" dirty="0">
                <a:latin typeface="KaiTi_GB2312" panose="02010609030101010101" pitchFamily="49" charset="-122"/>
                <a:ea typeface="KaiTi_GB2312" panose="02010609030101010101" pitchFamily="49" charset="-122"/>
              </a:rPr>
              <a:t>的二字或三字词组，一律为分词单位。</a:t>
            </a:r>
            <a:r>
              <a:rPr lang="zh-CN" altLang="en-US" sz="2800" dirty="0">
                <a:latin typeface="Microsoft YaHei" panose="020B0503020204020204" pitchFamily="34" charset="-122"/>
                <a:ea typeface="Microsoft YaHei" panose="020B0503020204020204" pitchFamily="34" charset="-122"/>
              </a:rPr>
              <a:t>” </a:t>
            </a:r>
            <a:br>
              <a:rPr lang="zh-CN" altLang="en-US" sz="2800" dirty="0">
                <a:latin typeface="Microsoft YaHei" panose="020B0503020204020204" pitchFamily="34" charset="-122"/>
                <a:ea typeface="Microsoft YaHei" panose="020B0503020204020204" pitchFamily="34" charset="-122"/>
              </a:rPr>
            </a:br>
            <a:endParaRPr lang="en-CN" sz="2800" dirty="0">
              <a:latin typeface="Microsoft YaHei" panose="020B0503020204020204" pitchFamily="34" charset="-122"/>
              <a:ea typeface="Microsoft YaHei" panose="020B0503020204020204" pitchFamily="34" charset="-122"/>
            </a:endParaRPr>
          </a:p>
        </p:txBody>
      </p:sp>
      <p:sp>
        <p:nvSpPr>
          <p:cNvPr id="18" name="TextBox 17">
            <a:extLst>
              <a:ext uri="{FF2B5EF4-FFF2-40B4-BE49-F238E27FC236}">
                <a16:creationId xmlns:a16="http://schemas.microsoft.com/office/drawing/2014/main" id="{BB429A98-C382-1F57-E378-9D5B9211DE40}"/>
              </a:ext>
            </a:extLst>
          </p:cNvPr>
          <p:cNvSpPr txBox="1"/>
          <p:nvPr/>
        </p:nvSpPr>
        <p:spPr>
          <a:xfrm>
            <a:off x="5139046" y="5781182"/>
            <a:ext cx="3351810" cy="523220"/>
          </a:xfrm>
          <a:prstGeom prst="rect">
            <a:avLst/>
          </a:prstGeom>
          <a:noFill/>
        </p:spPr>
        <p:txBody>
          <a:bodyPr wrap="square">
            <a:spAutoFit/>
          </a:bodyPr>
          <a:lstStyle/>
          <a:p>
            <a:pPr algn="ctr"/>
            <a:r>
              <a:rPr lang="zh-CN" altLang="en-US" sz="2800" dirty="0">
                <a:solidFill>
                  <a:srgbClr val="0070C0"/>
                </a:solidFill>
                <a:latin typeface="Microsoft YaHei" panose="020B0503020204020204" pitchFamily="34" charset="-122"/>
                <a:ea typeface="Microsoft YaHei" panose="020B0503020204020204" pitchFamily="34" charset="-122"/>
              </a:rPr>
              <a:t>如何定量</a:t>
            </a:r>
            <a:r>
              <a:rPr lang="zh-CN" altLang="en-CN" sz="2800" dirty="0">
                <a:solidFill>
                  <a:srgbClr val="0070C0"/>
                </a:solidFill>
                <a:latin typeface="Microsoft YaHei" panose="020B0503020204020204" pitchFamily="34" charset="-122"/>
                <a:ea typeface="Microsoft YaHei" panose="020B0503020204020204" pitchFamily="34" charset="-122"/>
              </a:rPr>
              <a:t>计算</a:t>
            </a:r>
            <a:r>
              <a:rPr lang="zh-CN" altLang="en-US" sz="2800" dirty="0">
                <a:solidFill>
                  <a:srgbClr val="0070C0"/>
                </a:solidFill>
                <a:latin typeface="Microsoft YaHei" panose="020B0503020204020204" pitchFamily="34" charset="-122"/>
                <a:ea typeface="Microsoft YaHei" panose="020B0503020204020204" pitchFamily="34" charset="-122"/>
              </a:rPr>
              <a:t>？</a:t>
            </a:r>
            <a:endParaRPr lang="en-CN" sz="2800" dirty="0">
              <a:solidFill>
                <a:srgbClr val="0070C0"/>
              </a:solidFill>
            </a:endParaRPr>
          </a:p>
        </p:txBody>
      </p:sp>
      <p:cxnSp>
        <p:nvCxnSpPr>
          <p:cNvPr id="20" name="Straight Arrow Connector 19">
            <a:extLst>
              <a:ext uri="{FF2B5EF4-FFF2-40B4-BE49-F238E27FC236}">
                <a16:creationId xmlns:a16="http://schemas.microsoft.com/office/drawing/2014/main" id="{00462BEF-052B-7A44-9356-E5672D678287}"/>
              </a:ext>
            </a:extLst>
          </p:cNvPr>
          <p:cNvCxnSpPr/>
          <p:nvPr/>
        </p:nvCxnSpPr>
        <p:spPr bwMode="auto">
          <a:xfrm flipH="1" flipV="1">
            <a:off x="5980111" y="5142016"/>
            <a:ext cx="147504" cy="587218"/>
          </a:xfrm>
          <a:prstGeom prst="straightConnector1">
            <a:avLst/>
          </a:prstGeom>
          <a:ln w="41275">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6D711BA-765F-88FD-FFD0-C332BBF40366}"/>
              </a:ext>
            </a:extLst>
          </p:cNvPr>
          <p:cNvCxnSpPr/>
          <p:nvPr/>
        </p:nvCxnSpPr>
        <p:spPr bwMode="auto">
          <a:xfrm flipV="1">
            <a:off x="7267699" y="5142016"/>
            <a:ext cx="201880" cy="587218"/>
          </a:xfrm>
          <a:prstGeom prst="straightConnector1">
            <a:avLst/>
          </a:prstGeom>
          <a:ln w="41275">
            <a:headEnd type="none" w="med"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26400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35</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597856"/>
          </a:xfrm>
          <a:prstGeom prst="rect">
            <a:avLst/>
          </a:prstGeom>
          <a:noFill/>
        </p:spPr>
        <p:txBody>
          <a:bodyPr wrap="square">
            <a:spAutoFit/>
          </a:bodyPr>
          <a:lstStyle/>
          <a:p>
            <a:pPr algn="just">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北京大学计算语言学研究所</a:t>
            </a:r>
            <a:r>
              <a:rPr lang="en-US" altLang="zh-CN" sz="2800" dirty="0">
                <a:latin typeface="Microsoft YaHei" panose="020B0503020204020204" pitchFamily="34" charset="-122"/>
                <a:ea typeface="Microsoft YaHei" panose="020B0503020204020204" pitchFamily="34" charset="-122"/>
              </a:rPr>
              <a:t>《</a:t>
            </a:r>
            <a:r>
              <a:rPr lang="zh-CN" altLang="en-US" sz="2800" dirty="0">
                <a:latin typeface="Microsoft YaHei" panose="020B0503020204020204" pitchFamily="34" charset="-122"/>
                <a:ea typeface="Microsoft YaHei" panose="020B0503020204020204" pitchFamily="34" charset="-122"/>
              </a:rPr>
              <a:t>北京大学语料库加工规范</a:t>
            </a:r>
            <a:r>
              <a:rPr lang="en-US" altLang="zh-CN" sz="2800" dirty="0">
                <a:latin typeface="Microsoft YaHei" panose="020B0503020204020204" pitchFamily="34" charset="-122"/>
                <a:ea typeface="Microsoft YaHei" panose="020B0503020204020204" pitchFamily="34" charset="-122"/>
              </a:rPr>
              <a:t>》</a:t>
            </a: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3" name="Picture 2">
            <a:extLst>
              <a:ext uri="{FF2B5EF4-FFF2-40B4-BE49-F238E27FC236}">
                <a16:creationId xmlns:a16="http://schemas.microsoft.com/office/drawing/2014/main" id="{EFC1BFF1-BF2C-DF2A-693F-56D317986583}"/>
              </a:ext>
            </a:extLst>
          </p:cNvPr>
          <p:cNvPicPr>
            <a:picLocks noChangeAspect="1"/>
          </p:cNvPicPr>
          <p:nvPr/>
        </p:nvPicPr>
        <p:blipFill>
          <a:blip r:embed="rId3"/>
          <a:stretch>
            <a:fillRect/>
          </a:stretch>
        </p:blipFill>
        <p:spPr>
          <a:xfrm>
            <a:off x="1428673" y="1725377"/>
            <a:ext cx="8620518" cy="4630973"/>
          </a:xfrm>
          <a:prstGeom prst="rect">
            <a:avLst/>
          </a:prstGeom>
        </p:spPr>
      </p:pic>
    </p:spTree>
    <p:extLst>
      <p:ext uri="{BB962C8B-B14F-4D97-AF65-F5344CB8AC3E}">
        <p14:creationId xmlns:p14="http://schemas.microsoft.com/office/powerpoint/2010/main" val="41128282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36</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1158009"/>
          </a:xfrm>
          <a:prstGeom prst="rect">
            <a:avLst/>
          </a:prstGeom>
          <a:noFill/>
        </p:spPr>
        <p:txBody>
          <a:bodyPr wrap="square">
            <a:spAutoFit/>
          </a:bodyPr>
          <a:lstStyle/>
          <a:p>
            <a:pPr algn="just">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由于汉语构词方式的灵活性，使得同一个汉语句子很可能产生多个不同的分词结果，这些不同的分词结果也被称为</a:t>
            </a:r>
            <a:r>
              <a:rPr lang="zh-CN" altLang="en-US" sz="2800" b="1" dirty="0">
                <a:latin typeface="Microsoft YaHei" panose="020B0503020204020204" pitchFamily="34" charset="-122"/>
                <a:ea typeface="Microsoft YaHei" panose="020B0503020204020204" pitchFamily="34" charset="-122"/>
              </a:rPr>
              <a:t>切分歧义</a:t>
            </a:r>
            <a:r>
              <a:rPr lang="zh-CN" altLang="en-US" sz="2800" dirty="0">
                <a:latin typeface="Microsoft YaHei" panose="020B0503020204020204" pitchFamily="34" charset="-122"/>
                <a:ea typeface="Microsoft YaHei" panose="020B0503020204020204" pitchFamily="34" charset="-122"/>
              </a:rPr>
              <a:t>。</a:t>
            </a:r>
            <a:endParaRPr lang="zh-CN" altLang="en-US" sz="24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4" name="TextBox 3">
            <a:extLst>
              <a:ext uri="{FF2B5EF4-FFF2-40B4-BE49-F238E27FC236}">
                <a16:creationId xmlns:a16="http://schemas.microsoft.com/office/drawing/2014/main" id="{CA8DFFC1-55B0-1C22-4F97-F6D1FAD5C960}"/>
              </a:ext>
            </a:extLst>
          </p:cNvPr>
          <p:cNvSpPr txBox="1"/>
          <p:nvPr/>
        </p:nvSpPr>
        <p:spPr>
          <a:xfrm>
            <a:off x="1211280" y="2601575"/>
            <a:ext cx="8801399" cy="1930337"/>
          </a:xfrm>
          <a:prstGeom prst="rect">
            <a:avLst/>
          </a:prstGeom>
          <a:noFill/>
        </p:spPr>
        <p:txBody>
          <a:bodyPr wrap="square">
            <a:spAutoFit/>
          </a:bodyPr>
          <a:lstStyle/>
          <a:p>
            <a:pPr>
              <a:lnSpc>
                <a:spcPct val="150000"/>
              </a:lnSpc>
            </a:pPr>
            <a:r>
              <a:rPr lang="zh-CN" altLang="en-US" sz="2800" dirty="0">
                <a:latin typeface="Microsoft YaHei" panose="020B0503020204020204" pitchFamily="34" charset="-122"/>
                <a:ea typeface="Microsoft YaHei" panose="020B0503020204020204" pitchFamily="34" charset="-122"/>
              </a:rPr>
              <a:t>例如：</a:t>
            </a:r>
            <a:r>
              <a:rPr lang="zh-CN" altLang="en-US" sz="2800" dirty="0">
                <a:latin typeface="KaiTi_GB2312" panose="02010609030101010101" pitchFamily="49" charset="-122"/>
                <a:ea typeface="KaiTi_GB2312" panose="02010609030101010101" pitchFamily="49" charset="-122"/>
              </a:rPr>
              <a:t>南京市长江大桥</a:t>
            </a:r>
            <a:br>
              <a:rPr lang="zh-CN" altLang="en-US" sz="2800" dirty="0">
                <a:latin typeface="KaiTi_GB2312" panose="02010609030101010101" pitchFamily="49" charset="-122"/>
                <a:ea typeface="KaiTi_GB2312" panose="02010609030101010101" pitchFamily="49" charset="-122"/>
              </a:rPr>
            </a:br>
            <a:r>
              <a:rPr lang="en-US" altLang="zh-CN" sz="2800" dirty="0">
                <a:latin typeface="KaiTi_GB2312" panose="02010609030101010101" pitchFamily="49" charset="-122"/>
                <a:ea typeface="KaiTi_GB2312" panose="02010609030101010101" pitchFamily="49" charset="-122"/>
              </a:rPr>
              <a:t>	</a:t>
            </a:r>
            <a:r>
              <a:rPr lang="zh-CN" altLang="en-US" sz="2800" dirty="0">
                <a:latin typeface="KaiTi_GB2312" panose="02010609030101010101" pitchFamily="49" charset="-122"/>
                <a:ea typeface="KaiTi_GB2312" panose="02010609030101010101" pitchFamily="49" charset="-122"/>
              </a:rPr>
              <a:t>切分方式 </a:t>
            </a:r>
            <a:r>
              <a:rPr lang="en-US" altLang="zh-CN" sz="2800" dirty="0">
                <a:latin typeface="KaiTi_GB2312" panose="02010609030101010101" pitchFamily="49" charset="-122"/>
                <a:ea typeface="KaiTi_GB2312" panose="02010609030101010101" pitchFamily="49" charset="-122"/>
              </a:rPr>
              <a:t>1</a:t>
            </a:r>
            <a:r>
              <a:rPr lang="zh-CN" altLang="en-US" sz="2800" dirty="0">
                <a:latin typeface="KaiTi_GB2312" panose="02010609030101010101" pitchFamily="49" charset="-122"/>
                <a:ea typeface="KaiTi_GB2312" panose="02010609030101010101" pitchFamily="49" charset="-122"/>
              </a:rPr>
              <a:t>：南京市 </a:t>
            </a:r>
            <a:r>
              <a:rPr lang="en-US" altLang="zh-CN" sz="2800" dirty="0">
                <a:latin typeface="KaiTi_GB2312" panose="02010609030101010101" pitchFamily="49" charset="-122"/>
                <a:ea typeface="KaiTi_GB2312" panose="02010609030101010101" pitchFamily="49" charset="-122"/>
              </a:rPr>
              <a:t>| </a:t>
            </a:r>
            <a:r>
              <a:rPr lang="zh-CN" altLang="en-US" sz="2800" dirty="0">
                <a:latin typeface="KaiTi_GB2312" panose="02010609030101010101" pitchFamily="49" charset="-122"/>
                <a:ea typeface="KaiTi_GB2312" panose="02010609030101010101" pitchFamily="49" charset="-122"/>
              </a:rPr>
              <a:t>长江大桥</a:t>
            </a:r>
            <a:br>
              <a:rPr lang="zh-CN" altLang="en-US" sz="2800" dirty="0">
                <a:latin typeface="KaiTi_GB2312" panose="02010609030101010101" pitchFamily="49" charset="-122"/>
                <a:ea typeface="KaiTi_GB2312" panose="02010609030101010101" pitchFamily="49" charset="-122"/>
              </a:rPr>
            </a:br>
            <a:r>
              <a:rPr lang="en-US" altLang="zh-CN" sz="2800" dirty="0">
                <a:latin typeface="KaiTi_GB2312" panose="02010609030101010101" pitchFamily="49" charset="-122"/>
                <a:ea typeface="KaiTi_GB2312" panose="02010609030101010101" pitchFamily="49" charset="-122"/>
              </a:rPr>
              <a:t>	</a:t>
            </a:r>
            <a:r>
              <a:rPr lang="zh-CN" altLang="en-US" sz="2800" dirty="0">
                <a:latin typeface="KaiTi_GB2312" panose="02010609030101010101" pitchFamily="49" charset="-122"/>
                <a:ea typeface="KaiTi_GB2312" panose="02010609030101010101" pitchFamily="49" charset="-122"/>
              </a:rPr>
              <a:t>切分方式 </a:t>
            </a:r>
            <a:r>
              <a:rPr lang="en-US" altLang="zh-CN" sz="2800" dirty="0">
                <a:latin typeface="KaiTi_GB2312" panose="02010609030101010101" pitchFamily="49" charset="-122"/>
                <a:ea typeface="KaiTi_GB2312" panose="02010609030101010101" pitchFamily="49" charset="-122"/>
              </a:rPr>
              <a:t>2</a:t>
            </a:r>
            <a:r>
              <a:rPr lang="zh-CN" altLang="en-US" sz="2800" dirty="0">
                <a:latin typeface="KaiTi_GB2312" panose="02010609030101010101" pitchFamily="49" charset="-122"/>
                <a:ea typeface="KaiTi_GB2312" panose="02010609030101010101" pitchFamily="49" charset="-122"/>
              </a:rPr>
              <a:t>：南京 </a:t>
            </a:r>
            <a:r>
              <a:rPr lang="en-US" altLang="zh-CN" sz="2800" dirty="0">
                <a:latin typeface="KaiTi_GB2312" panose="02010609030101010101" pitchFamily="49" charset="-122"/>
                <a:ea typeface="KaiTi_GB2312" panose="02010609030101010101" pitchFamily="49" charset="-122"/>
              </a:rPr>
              <a:t>| </a:t>
            </a:r>
            <a:r>
              <a:rPr lang="zh-CN" altLang="en-US" sz="2800" dirty="0">
                <a:latin typeface="KaiTi_GB2312" panose="02010609030101010101" pitchFamily="49" charset="-122"/>
                <a:ea typeface="KaiTi_GB2312" panose="02010609030101010101" pitchFamily="49" charset="-122"/>
              </a:rPr>
              <a:t>市长 </a:t>
            </a:r>
            <a:r>
              <a:rPr lang="en-US" altLang="zh-CN" sz="2800" dirty="0">
                <a:latin typeface="KaiTi_GB2312" panose="02010609030101010101" pitchFamily="49" charset="-122"/>
                <a:ea typeface="KaiTi_GB2312" panose="02010609030101010101" pitchFamily="49" charset="-122"/>
              </a:rPr>
              <a:t>| </a:t>
            </a:r>
            <a:r>
              <a:rPr lang="zh-CN" altLang="en-US" sz="2800" dirty="0">
                <a:latin typeface="KaiTi_GB2312" panose="02010609030101010101" pitchFamily="49" charset="-122"/>
                <a:ea typeface="KaiTi_GB2312" panose="02010609030101010101" pitchFamily="49" charset="-122"/>
              </a:rPr>
              <a:t>江大桥</a:t>
            </a:r>
            <a:endParaRPr lang="en-CN" sz="28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20111732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37</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2355260"/>
          </a:xfrm>
          <a:prstGeom prst="rect">
            <a:avLst/>
          </a:prstGeom>
          <a:noFill/>
        </p:spPr>
        <p:txBody>
          <a:bodyPr wrap="square">
            <a:spAutoFit/>
          </a:bodyPr>
          <a:lstStyle/>
          <a:p>
            <a:pPr algn="just">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交集型切分歧义是指汉字串 </a:t>
            </a:r>
            <a:r>
              <a:rPr lang="en-US" altLang="zh-CN" sz="2800" dirty="0">
                <a:latin typeface="Microsoft YaHei" panose="020B0503020204020204" pitchFamily="34" charset="-122"/>
                <a:ea typeface="Microsoft YaHei" panose="020B0503020204020204" pitchFamily="34" charset="-122"/>
              </a:rPr>
              <a:t>AJB </a:t>
            </a:r>
            <a:r>
              <a:rPr lang="zh-CN" altLang="en-US" sz="2800" dirty="0">
                <a:latin typeface="Microsoft YaHei" panose="020B0503020204020204" pitchFamily="34" charset="-122"/>
                <a:ea typeface="Microsoft YaHei" panose="020B0503020204020204" pitchFamily="34" charset="-122"/>
              </a:rPr>
              <a:t>中，</a:t>
            </a:r>
            <a:r>
              <a:rPr lang="en-US" altLang="zh-CN" sz="2800" dirty="0">
                <a:latin typeface="Microsoft YaHei" panose="020B0503020204020204" pitchFamily="34" charset="-122"/>
                <a:ea typeface="Microsoft YaHei" panose="020B0503020204020204" pitchFamily="34" charset="-122"/>
              </a:rPr>
              <a:t>AJ</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JB </a:t>
            </a:r>
            <a:r>
              <a:rPr lang="zh-CN" altLang="en-US" sz="2800" dirty="0">
                <a:latin typeface="Microsoft YaHei" panose="020B0503020204020204" pitchFamily="34" charset="-122"/>
                <a:ea typeface="Microsoft YaHei" panose="020B0503020204020204" pitchFamily="34" charset="-122"/>
              </a:rPr>
              <a:t>都可以分别组成词汇，则汉字串 </a:t>
            </a:r>
            <a:r>
              <a:rPr lang="en-US" altLang="zh-CN" sz="2800" dirty="0">
                <a:latin typeface="Microsoft YaHei" panose="020B0503020204020204" pitchFamily="34" charset="-122"/>
                <a:ea typeface="Microsoft YaHei" panose="020B0503020204020204" pitchFamily="34" charset="-122"/>
              </a:rPr>
              <a:t>AJB </a:t>
            </a:r>
            <a:r>
              <a:rPr lang="zh-CN" altLang="en-US" sz="2800" dirty="0">
                <a:latin typeface="Microsoft YaHei" panose="020B0503020204020204" pitchFamily="34" charset="-122"/>
                <a:ea typeface="Microsoft YaHei" panose="020B0503020204020204" pitchFamily="34" charset="-122"/>
              </a:rPr>
              <a:t>被称为</a:t>
            </a:r>
            <a:r>
              <a:rPr lang="zh-CN" altLang="en-US" sz="2800" b="1" dirty="0">
                <a:latin typeface="Microsoft YaHei" panose="020B0503020204020204" pitchFamily="34" charset="-122"/>
                <a:ea typeface="Microsoft YaHei" panose="020B0503020204020204" pitchFamily="34" charset="-122"/>
              </a:rPr>
              <a:t>交集型切分歧义</a:t>
            </a:r>
            <a:r>
              <a:rPr lang="zh-CN" altLang="en-US" sz="2800" dirty="0">
                <a:latin typeface="Microsoft YaHei" panose="020B0503020204020204" pitchFamily="34" charset="-122"/>
                <a:ea typeface="Microsoft YaHei" panose="020B0503020204020204" pitchFamily="34" charset="-122"/>
              </a:rPr>
              <a:t>，此时汉字串 </a:t>
            </a:r>
            <a:r>
              <a:rPr lang="en-US" altLang="zh-CN" sz="2800" dirty="0">
                <a:latin typeface="Microsoft YaHei" panose="020B0503020204020204" pitchFamily="34" charset="-122"/>
                <a:ea typeface="Microsoft YaHei" panose="020B0503020204020204" pitchFamily="34" charset="-122"/>
              </a:rPr>
              <a:t>J </a:t>
            </a:r>
            <a:r>
              <a:rPr lang="zh-CN" altLang="en-US" sz="2800" dirty="0">
                <a:latin typeface="Microsoft YaHei" panose="020B0503020204020204" pitchFamily="34" charset="-122"/>
                <a:ea typeface="Microsoft YaHei" panose="020B0503020204020204" pitchFamily="34" charset="-122"/>
              </a:rPr>
              <a:t>称作</a:t>
            </a:r>
            <a:r>
              <a:rPr lang="zh-CN" altLang="en-US" sz="2800" b="1" dirty="0">
                <a:latin typeface="Microsoft YaHei" panose="020B0503020204020204" pitchFamily="34" charset="-122"/>
                <a:ea typeface="Microsoft YaHei" panose="020B0503020204020204" pitchFamily="34" charset="-122"/>
              </a:rPr>
              <a:t>交集串</a:t>
            </a:r>
            <a:r>
              <a:rPr lang="zh-CN" altLang="en-US" sz="2800" dirty="0">
                <a:latin typeface="Microsoft YaHei" panose="020B0503020204020204" pitchFamily="34" charset="-122"/>
                <a:ea typeface="Microsoft YaHei" panose="020B0503020204020204" pitchFamily="34" charset="-122"/>
              </a:rPr>
              <a:t>。</a:t>
            </a:r>
            <a:endParaRPr lang="en-US" altLang="zh-CN" sz="2800" dirty="0">
              <a:latin typeface="Microsoft YaHei" panose="020B0503020204020204" pitchFamily="34" charset="-122"/>
              <a:ea typeface="Microsoft YaHei" panose="020B0503020204020204" pitchFamily="34" charset="-122"/>
            </a:endParaRPr>
          </a:p>
          <a:p>
            <a:pPr algn="just">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交集型切分歧义也被称为</a:t>
            </a:r>
            <a:r>
              <a:rPr lang="zh-CN" altLang="en-US" sz="2800" b="1" dirty="0">
                <a:latin typeface="Microsoft YaHei" panose="020B0503020204020204" pitchFamily="34" charset="-122"/>
                <a:ea typeface="Microsoft YaHei" panose="020B0503020204020204" pitchFamily="34" charset="-122"/>
              </a:rPr>
              <a:t>偶发歧义</a:t>
            </a:r>
            <a:r>
              <a:rPr lang="zh-CN" altLang="en-US" sz="2800" dirty="0">
                <a:latin typeface="Microsoft YaHei" panose="020B0503020204020204" pitchFamily="34" charset="-122"/>
                <a:ea typeface="Microsoft YaHei" panose="020B0503020204020204" pitchFamily="34" charset="-122"/>
              </a:rPr>
              <a:t>，当两个有交集的词“偶然” 的相邻出现时这样的歧义才会发生。</a:t>
            </a:r>
            <a:endParaRPr lang="zh-CN" altLang="en-US" sz="24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4" name="TextBox 3">
            <a:extLst>
              <a:ext uri="{FF2B5EF4-FFF2-40B4-BE49-F238E27FC236}">
                <a16:creationId xmlns:a16="http://schemas.microsoft.com/office/drawing/2014/main" id="{CA8DFFC1-55B0-1C22-4F97-F6D1FAD5C960}"/>
              </a:ext>
            </a:extLst>
          </p:cNvPr>
          <p:cNvSpPr txBox="1"/>
          <p:nvPr/>
        </p:nvSpPr>
        <p:spPr>
          <a:xfrm>
            <a:off x="1180801" y="3545479"/>
            <a:ext cx="8801399" cy="1949508"/>
          </a:xfrm>
          <a:prstGeom prst="rect">
            <a:avLst/>
          </a:prstGeom>
          <a:noFill/>
        </p:spPr>
        <p:txBody>
          <a:bodyPr wrap="square">
            <a:spAutoFit/>
          </a:bodyPr>
          <a:lstStyle/>
          <a:p>
            <a:pPr>
              <a:lnSpc>
                <a:spcPct val="150000"/>
              </a:lnSpc>
            </a:pPr>
            <a:r>
              <a:rPr lang="zh-CN" altLang="en-US" sz="2800" dirty="0">
                <a:latin typeface="Microsoft YaHei" panose="020B0503020204020204" pitchFamily="34" charset="-122"/>
                <a:ea typeface="Microsoft YaHei" panose="020B0503020204020204" pitchFamily="34" charset="-122"/>
              </a:rPr>
              <a:t>例如：</a:t>
            </a:r>
            <a:r>
              <a:rPr lang="zh-CN" altLang="en-US" sz="2800" b="0" i="0" dirty="0">
                <a:effectLst/>
                <a:latin typeface="KaiTi_GB2312" panose="02010609030101010101" pitchFamily="49" charset="-122"/>
                <a:ea typeface="KaiTi_GB2312" panose="02010609030101010101" pitchFamily="49" charset="-122"/>
              </a:rPr>
              <a:t>乒乓球拍卖完了。</a:t>
            </a:r>
            <a:br>
              <a:rPr lang="zh-CN" altLang="en-US" sz="2800" dirty="0">
                <a:latin typeface="KaiTi_GB2312" panose="02010609030101010101" pitchFamily="49" charset="-122"/>
                <a:ea typeface="KaiTi_GB2312" panose="02010609030101010101" pitchFamily="49" charset="-122"/>
              </a:rPr>
            </a:br>
            <a:r>
              <a:rPr lang="en-US" altLang="zh-CN" sz="2800" dirty="0">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切分方式 </a:t>
            </a:r>
            <a:r>
              <a:rPr lang="en-US" altLang="zh-CN" sz="2800" b="0" i="0" dirty="0">
                <a:effectLst/>
                <a:latin typeface="KaiTi_GB2312" panose="02010609030101010101" pitchFamily="49" charset="-122"/>
                <a:ea typeface="KaiTi_GB2312" panose="02010609030101010101" pitchFamily="49" charset="-122"/>
              </a:rPr>
              <a:t>1</a:t>
            </a:r>
            <a:r>
              <a:rPr lang="zh-CN" altLang="en-US" sz="2800" b="0" i="0" dirty="0">
                <a:effectLst/>
                <a:latin typeface="KaiTi_GB2312" panose="02010609030101010101" pitchFamily="49" charset="-122"/>
                <a:ea typeface="KaiTi_GB2312" panose="02010609030101010101" pitchFamily="49" charset="-122"/>
              </a:rPr>
              <a:t>：乒乓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球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拍卖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完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了 </a:t>
            </a:r>
            <a:r>
              <a:rPr lang="en-US" altLang="zh-CN" sz="2800" b="0" i="0" dirty="0">
                <a:effectLst/>
                <a:latin typeface="KaiTi_GB2312" panose="02010609030101010101" pitchFamily="49" charset="-122"/>
                <a:ea typeface="KaiTi_GB2312" panose="02010609030101010101" pitchFamily="49" charset="-122"/>
              </a:rPr>
              <a:t>|</a:t>
            </a:r>
            <a:r>
              <a:rPr lang="zh-CN" altLang="en-US" sz="2800" b="0" i="0" dirty="0">
                <a:effectLst/>
                <a:latin typeface="KaiTi_GB2312" panose="02010609030101010101" pitchFamily="49" charset="-122"/>
                <a:ea typeface="KaiTi_GB2312" panose="02010609030101010101" pitchFamily="49" charset="-122"/>
              </a:rPr>
              <a:t>。</a:t>
            </a:r>
            <a:br>
              <a:rPr lang="zh-CN" altLang="en-US" sz="2800" dirty="0">
                <a:latin typeface="KaiTi_GB2312" panose="02010609030101010101" pitchFamily="49" charset="-122"/>
                <a:ea typeface="KaiTi_GB2312" panose="02010609030101010101" pitchFamily="49" charset="-122"/>
              </a:rPr>
            </a:br>
            <a:r>
              <a:rPr lang="en-US" altLang="zh-CN" sz="2800" dirty="0">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切分方式 </a:t>
            </a:r>
            <a:r>
              <a:rPr lang="en-US" altLang="zh-CN" sz="2800" b="0" i="0" dirty="0">
                <a:effectLst/>
                <a:latin typeface="KaiTi_GB2312" panose="02010609030101010101" pitchFamily="49" charset="-122"/>
                <a:ea typeface="KaiTi_GB2312" panose="02010609030101010101" pitchFamily="49" charset="-122"/>
              </a:rPr>
              <a:t>2</a:t>
            </a:r>
            <a:r>
              <a:rPr lang="zh-CN" altLang="en-US" sz="2800" b="0" i="0" dirty="0">
                <a:effectLst/>
                <a:latin typeface="KaiTi_GB2312" panose="02010609030101010101" pitchFamily="49" charset="-122"/>
                <a:ea typeface="KaiTi_GB2312" panose="02010609030101010101" pitchFamily="49" charset="-122"/>
              </a:rPr>
              <a:t>：乒乓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球拍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卖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完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了 </a:t>
            </a:r>
            <a:r>
              <a:rPr lang="en-US" altLang="zh-CN" sz="2800" b="0" i="0" dirty="0">
                <a:effectLst/>
                <a:latin typeface="KaiTi_GB2312" panose="02010609030101010101" pitchFamily="49" charset="-122"/>
                <a:ea typeface="KaiTi_GB2312" panose="02010609030101010101" pitchFamily="49" charset="-122"/>
              </a:rPr>
              <a:t>|</a:t>
            </a:r>
            <a:r>
              <a:rPr lang="zh-CN" altLang="en-US" sz="2800" b="0" i="0" dirty="0">
                <a:effectLst/>
                <a:latin typeface="KaiTi_GB2312" panose="02010609030101010101" pitchFamily="49" charset="-122"/>
                <a:ea typeface="KaiTi_GB2312" panose="02010609030101010101" pitchFamily="49" charset="-122"/>
              </a:rPr>
              <a:t>。</a:t>
            </a:r>
            <a:endParaRPr lang="en-CN" sz="28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236369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38</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2355260"/>
          </a:xfrm>
          <a:prstGeom prst="rect">
            <a:avLst/>
          </a:prstGeom>
          <a:noFill/>
        </p:spPr>
        <p:txBody>
          <a:bodyPr wrap="square">
            <a:spAutoFit/>
          </a:bodyPr>
          <a:lstStyle/>
          <a:p>
            <a:pPr algn="just">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组合型切分歧义是指如果汉字串 </a:t>
            </a:r>
            <a:r>
              <a:rPr lang="en-US" altLang="zh-CN" sz="2800" dirty="0">
                <a:latin typeface="Microsoft YaHei" panose="020B0503020204020204" pitchFamily="34" charset="-122"/>
                <a:ea typeface="Microsoft YaHei" panose="020B0503020204020204" pitchFamily="34" charset="-122"/>
              </a:rPr>
              <a:t>AB </a:t>
            </a:r>
            <a:r>
              <a:rPr lang="zh-CN" altLang="en-US" sz="2800" dirty="0">
                <a:latin typeface="Microsoft YaHei" panose="020B0503020204020204" pitchFamily="34" charset="-122"/>
                <a:ea typeface="Microsoft YaHei" panose="020B0503020204020204" pitchFamily="34" charset="-122"/>
              </a:rPr>
              <a:t>满足 </a:t>
            </a:r>
            <a:r>
              <a:rPr lang="en-US" altLang="zh-CN" sz="2800" dirty="0">
                <a:latin typeface="Microsoft YaHei" panose="020B0503020204020204" pitchFamily="34" charset="-122"/>
                <a:ea typeface="Microsoft YaHei" panose="020B0503020204020204" pitchFamily="34" charset="-122"/>
              </a:rPr>
              <a:t>A</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B</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AB </a:t>
            </a:r>
            <a:r>
              <a:rPr lang="zh-CN" altLang="en-US" sz="2800" dirty="0">
                <a:latin typeface="Microsoft YaHei" panose="020B0503020204020204" pitchFamily="34" charset="-122"/>
                <a:ea typeface="Microsoft YaHei" panose="020B0503020204020204" pitchFamily="34" charset="-122"/>
              </a:rPr>
              <a:t>同时为词，则汉字串 </a:t>
            </a:r>
            <a:r>
              <a:rPr lang="en-US" altLang="zh-CN" sz="2800" dirty="0">
                <a:latin typeface="Microsoft YaHei" panose="020B0503020204020204" pitchFamily="34" charset="-122"/>
                <a:ea typeface="Microsoft YaHei" panose="020B0503020204020204" pitchFamily="34" charset="-122"/>
              </a:rPr>
              <a:t>AB </a:t>
            </a:r>
            <a:r>
              <a:rPr lang="zh-CN" altLang="en-US" sz="2800" dirty="0">
                <a:latin typeface="Microsoft YaHei" panose="020B0503020204020204" pitchFamily="34" charset="-122"/>
                <a:ea typeface="Microsoft YaHei" panose="020B0503020204020204" pitchFamily="34" charset="-122"/>
              </a:rPr>
              <a:t>被称为</a:t>
            </a:r>
            <a:r>
              <a:rPr lang="zh-CN" altLang="en-US" sz="2800" b="1" dirty="0">
                <a:latin typeface="Microsoft YaHei" panose="020B0503020204020204" pitchFamily="34" charset="-122"/>
                <a:ea typeface="Microsoft YaHei" panose="020B0503020204020204" pitchFamily="34" charset="-122"/>
              </a:rPr>
              <a:t>组合型切分歧义</a:t>
            </a:r>
            <a:r>
              <a:rPr lang="zh-CN" altLang="en-US" sz="2800" dirty="0">
                <a:latin typeface="Microsoft YaHei" panose="020B0503020204020204" pitchFamily="34" charset="-122"/>
                <a:ea typeface="Microsoft YaHei" panose="020B0503020204020204" pitchFamily="34" charset="-122"/>
              </a:rPr>
              <a:t>。</a:t>
            </a:r>
            <a:endParaRPr lang="en-US" altLang="zh-CN" sz="2800" dirty="0">
              <a:latin typeface="Microsoft YaHei" panose="020B0503020204020204" pitchFamily="34" charset="-122"/>
              <a:ea typeface="Microsoft YaHei" panose="020B0503020204020204" pitchFamily="34" charset="-122"/>
            </a:endParaRPr>
          </a:p>
          <a:p>
            <a:pPr algn="just">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组合性切分歧义也称为</a:t>
            </a:r>
            <a:r>
              <a:rPr lang="zh-CN" altLang="en-US" sz="2800" b="1" dirty="0">
                <a:latin typeface="Microsoft YaHei" panose="020B0503020204020204" pitchFamily="34" charset="-122"/>
                <a:ea typeface="Microsoft YaHei" panose="020B0503020204020204" pitchFamily="34" charset="-122"/>
              </a:rPr>
              <a:t>固有歧义</a:t>
            </a:r>
            <a:r>
              <a:rPr lang="zh-CN" altLang="en-US" sz="2800" dirty="0">
                <a:latin typeface="Microsoft YaHei" panose="020B0503020204020204" pitchFamily="34" charset="-122"/>
                <a:ea typeface="Microsoft YaHei" panose="020B0503020204020204" pitchFamily="34" charset="-122"/>
              </a:rPr>
              <a:t>，指的是词固有的属性，不依赖于 “偶然” 发生的上下文。</a:t>
            </a:r>
            <a:endParaRPr lang="zh-CN" altLang="en-US" sz="24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4" name="TextBox 3">
            <a:extLst>
              <a:ext uri="{FF2B5EF4-FFF2-40B4-BE49-F238E27FC236}">
                <a16:creationId xmlns:a16="http://schemas.microsoft.com/office/drawing/2014/main" id="{CA8DFFC1-55B0-1C22-4F97-F6D1FAD5C960}"/>
              </a:ext>
            </a:extLst>
          </p:cNvPr>
          <p:cNvSpPr txBox="1"/>
          <p:nvPr/>
        </p:nvSpPr>
        <p:spPr>
          <a:xfrm>
            <a:off x="1180801" y="3545479"/>
            <a:ext cx="8801399" cy="1949508"/>
          </a:xfrm>
          <a:prstGeom prst="rect">
            <a:avLst/>
          </a:prstGeom>
          <a:noFill/>
        </p:spPr>
        <p:txBody>
          <a:bodyPr wrap="square">
            <a:spAutoFit/>
          </a:bodyPr>
          <a:lstStyle/>
          <a:p>
            <a:pPr>
              <a:lnSpc>
                <a:spcPct val="150000"/>
              </a:lnSpc>
            </a:pPr>
            <a:r>
              <a:rPr lang="zh-CN" altLang="en-US" sz="2800" dirty="0">
                <a:latin typeface="Microsoft YaHei" panose="020B0503020204020204" pitchFamily="34" charset="-122"/>
                <a:ea typeface="Microsoft YaHei" panose="020B0503020204020204" pitchFamily="34" charset="-122"/>
              </a:rPr>
              <a:t>例如：</a:t>
            </a:r>
            <a:r>
              <a:rPr lang="zh-CN" altLang="en-US" sz="2800" b="0" i="0" dirty="0">
                <a:effectLst/>
                <a:latin typeface="KaiTi_GB2312" panose="02010609030101010101" pitchFamily="49" charset="-122"/>
                <a:ea typeface="KaiTi_GB2312" panose="02010609030101010101" pitchFamily="49" charset="-122"/>
              </a:rPr>
              <a:t>他马上过来。</a:t>
            </a:r>
          </a:p>
          <a:p>
            <a:pPr>
              <a:lnSpc>
                <a:spcPct val="150000"/>
              </a:lnSpc>
            </a:pP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切分方式 </a:t>
            </a:r>
            <a:r>
              <a:rPr lang="en-US" altLang="zh-CN" sz="2800" b="0" i="0" dirty="0">
                <a:effectLst/>
                <a:latin typeface="KaiTi_GB2312" panose="02010609030101010101" pitchFamily="49" charset="-122"/>
                <a:ea typeface="KaiTi_GB2312" panose="02010609030101010101" pitchFamily="49" charset="-122"/>
              </a:rPr>
              <a:t>1</a:t>
            </a:r>
            <a:r>
              <a:rPr lang="zh-CN" altLang="en-US" sz="2800" b="0" i="0" dirty="0">
                <a:effectLst/>
                <a:latin typeface="KaiTi_GB2312" panose="02010609030101010101" pitchFamily="49" charset="-122"/>
                <a:ea typeface="KaiTi_GB2312" panose="02010609030101010101" pitchFamily="49" charset="-122"/>
              </a:rPr>
              <a:t>：他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马上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过来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a:t>
            </a:r>
          </a:p>
          <a:p>
            <a:pPr>
              <a:lnSpc>
                <a:spcPct val="150000"/>
              </a:lnSpc>
            </a:pP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切分方式 </a:t>
            </a:r>
            <a:r>
              <a:rPr lang="en-US" altLang="zh-CN" sz="2800" b="0" i="0" dirty="0">
                <a:effectLst/>
                <a:latin typeface="KaiTi_GB2312" panose="02010609030101010101" pitchFamily="49" charset="-122"/>
                <a:ea typeface="KaiTi_GB2312" panose="02010609030101010101" pitchFamily="49" charset="-122"/>
              </a:rPr>
              <a:t>2</a:t>
            </a:r>
            <a:r>
              <a:rPr lang="zh-CN" altLang="en-US" sz="2800" b="0" i="0" dirty="0">
                <a:effectLst/>
                <a:latin typeface="KaiTi_GB2312" panose="02010609030101010101" pitchFamily="49" charset="-122"/>
                <a:ea typeface="KaiTi_GB2312" panose="02010609030101010101" pitchFamily="49" charset="-122"/>
              </a:rPr>
              <a:t>：他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马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上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过来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a:t>
            </a:r>
            <a:endParaRPr lang="en-CN" sz="28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3098555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39</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1718163"/>
          </a:xfrm>
          <a:prstGeom prst="rect">
            <a:avLst/>
          </a:prstGeom>
          <a:noFill/>
        </p:spPr>
        <p:txBody>
          <a:bodyPr wrap="square">
            <a:spAutoFit/>
          </a:bodyPr>
          <a:lstStyle/>
          <a:p>
            <a:pPr algn="just">
              <a:lnSpc>
                <a:spcPct val="130000"/>
              </a:lnSpc>
              <a:spcBef>
                <a:spcPts val="600"/>
              </a:spcBef>
            </a:pPr>
            <a:r>
              <a:rPr lang="zh-CN" altLang="en-US" sz="2800" b="1" dirty="0">
                <a:latin typeface="Microsoft YaHei" panose="020B0503020204020204" pitchFamily="34" charset="-122"/>
                <a:ea typeface="Microsoft YaHei" panose="020B0503020204020204" pitchFamily="34" charset="-122"/>
              </a:rPr>
              <a:t>真歧义</a:t>
            </a:r>
            <a:r>
              <a:rPr lang="zh-CN" altLang="en-US" sz="2800" dirty="0">
                <a:latin typeface="Microsoft YaHei" panose="020B0503020204020204" pitchFamily="34" charset="-122"/>
                <a:ea typeface="Microsoft YaHei" panose="020B0503020204020204" pitchFamily="34" charset="-122"/>
              </a:rPr>
              <a:t>是指如果汉字串 </a:t>
            </a:r>
            <a:r>
              <a:rPr lang="en-US" altLang="zh-CN" sz="2800" dirty="0">
                <a:latin typeface="Microsoft YaHei" panose="020B0503020204020204" pitchFamily="34" charset="-122"/>
                <a:ea typeface="Microsoft YaHei" panose="020B0503020204020204" pitchFamily="34" charset="-122"/>
              </a:rPr>
              <a:t>ABC </a:t>
            </a:r>
            <a:r>
              <a:rPr lang="zh-CN" altLang="en-US" sz="2800" dirty="0">
                <a:latin typeface="Microsoft YaHei" panose="020B0503020204020204" pitchFamily="34" charset="-122"/>
                <a:ea typeface="Microsoft YaHei" panose="020B0503020204020204" pitchFamily="34" charset="-122"/>
              </a:rPr>
              <a:t>满足多种切分方式下语法和语义均没有问题</a:t>
            </a:r>
            <a:r>
              <a:rPr lang="en-US" altLang="zh-CN" sz="2800" dirty="0">
                <a:latin typeface="Microsoft YaHei" panose="020B0503020204020204" pitchFamily="34" charset="-122"/>
                <a:ea typeface="Microsoft YaHei" panose="020B0503020204020204" pitchFamily="34" charset="-122"/>
              </a:rPr>
              <a:t>, </a:t>
            </a:r>
            <a:r>
              <a:rPr lang="zh-CN" altLang="en-US" sz="2800" dirty="0">
                <a:latin typeface="Microsoft YaHei" panose="020B0503020204020204" pitchFamily="34" charset="-122"/>
                <a:ea typeface="Microsoft YaHei" panose="020B0503020204020204" pitchFamily="34" charset="-122"/>
              </a:rPr>
              <a:t>只有</a:t>
            </a:r>
            <a:r>
              <a:rPr lang="zh-CN" altLang="en-US" sz="2800" b="1" dirty="0">
                <a:latin typeface="Microsoft YaHei" panose="020B0503020204020204" pitchFamily="34" charset="-122"/>
                <a:ea typeface="Microsoft YaHei" panose="020B0503020204020204" pitchFamily="34" charset="-122"/>
              </a:rPr>
              <a:t>通过上下文环境</a:t>
            </a:r>
            <a:r>
              <a:rPr lang="zh-CN" altLang="en-US" sz="2800" dirty="0">
                <a:latin typeface="Microsoft YaHei" panose="020B0503020204020204" pitchFamily="34" charset="-122"/>
                <a:ea typeface="Microsoft YaHei" panose="020B0503020204020204" pitchFamily="34" charset="-122"/>
              </a:rPr>
              <a:t>才能给出正确的切分结果，则汉字串 </a:t>
            </a:r>
            <a:r>
              <a:rPr lang="en-US" altLang="zh-CN" sz="2800" dirty="0">
                <a:latin typeface="Microsoft YaHei" panose="020B0503020204020204" pitchFamily="34" charset="-122"/>
                <a:ea typeface="Microsoft YaHei" panose="020B0503020204020204" pitchFamily="34" charset="-122"/>
              </a:rPr>
              <a:t>ABC </a:t>
            </a:r>
            <a:r>
              <a:rPr lang="zh-CN" altLang="en-US" sz="2800" dirty="0">
                <a:latin typeface="Microsoft YaHei" panose="020B0503020204020204" pitchFamily="34" charset="-122"/>
                <a:ea typeface="Microsoft YaHei" panose="020B0503020204020204" pitchFamily="34" charset="-122"/>
              </a:rPr>
              <a:t>被称为真歧义。</a:t>
            </a:r>
            <a:endParaRPr lang="zh-CN" altLang="en-US" sz="24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4" name="TextBox 3">
            <a:extLst>
              <a:ext uri="{FF2B5EF4-FFF2-40B4-BE49-F238E27FC236}">
                <a16:creationId xmlns:a16="http://schemas.microsoft.com/office/drawing/2014/main" id="{CA8DFFC1-55B0-1C22-4F97-F6D1FAD5C960}"/>
              </a:ext>
            </a:extLst>
          </p:cNvPr>
          <p:cNvSpPr txBox="1"/>
          <p:nvPr/>
        </p:nvSpPr>
        <p:spPr>
          <a:xfrm>
            <a:off x="1151906" y="3429000"/>
            <a:ext cx="9990119" cy="1949508"/>
          </a:xfrm>
          <a:prstGeom prst="rect">
            <a:avLst/>
          </a:prstGeom>
          <a:noFill/>
        </p:spPr>
        <p:txBody>
          <a:bodyPr wrap="square">
            <a:spAutoFit/>
          </a:bodyPr>
          <a:lstStyle/>
          <a:p>
            <a:pPr>
              <a:lnSpc>
                <a:spcPct val="150000"/>
              </a:lnSpc>
            </a:pPr>
            <a:r>
              <a:rPr lang="zh-CN" altLang="en-US" sz="2800" dirty="0">
                <a:latin typeface="Microsoft YaHei" panose="020B0503020204020204" pitchFamily="34" charset="-122"/>
                <a:ea typeface="Microsoft YaHei" panose="020B0503020204020204" pitchFamily="34" charset="-122"/>
              </a:rPr>
              <a:t>例如：</a:t>
            </a:r>
            <a:r>
              <a:rPr lang="zh-CN" altLang="en-US" sz="2800" b="0" i="0" dirty="0">
                <a:effectLst/>
                <a:latin typeface="KaiTi_GB2312" panose="02010609030101010101" pitchFamily="49" charset="-122"/>
                <a:ea typeface="KaiTi_GB2312" panose="02010609030101010101" pitchFamily="49" charset="-122"/>
              </a:rPr>
              <a:t>白天鹅在水里游泳。</a:t>
            </a:r>
          </a:p>
          <a:p>
            <a:pPr>
              <a:lnSpc>
                <a:spcPct val="150000"/>
              </a:lnSpc>
            </a:pP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切分方式 </a:t>
            </a:r>
            <a:r>
              <a:rPr lang="en-US" altLang="zh-CN" sz="2800" b="0" i="0" dirty="0">
                <a:effectLst/>
                <a:latin typeface="KaiTi_GB2312" panose="02010609030101010101" pitchFamily="49" charset="-122"/>
                <a:ea typeface="KaiTi_GB2312" panose="02010609030101010101" pitchFamily="49" charset="-122"/>
              </a:rPr>
              <a:t>1</a:t>
            </a:r>
            <a:r>
              <a:rPr lang="zh-CN" altLang="en-US" sz="2800" b="0" i="0" dirty="0">
                <a:effectLst/>
                <a:latin typeface="KaiTi_GB2312" panose="02010609030101010101" pitchFamily="49" charset="-122"/>
                <a:ea typeface="KaiTi_GB2312" panose="02010609030101010101" pitchFamily="49" charset="-122"/>
              </a:rPr>
              <a:t>：白天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鹅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在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水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里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游泳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a:t>
            </a:r>
          </a:p>
          <a:p>
            <a:pPr>
              <a:lnSpc>
                <a:spcPct val="150000"/>
              </a:lnSpc>
            </a:pP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切分方式 </a:t>
            </a:r>
            <a:r>
              <a:rPr lang="en-US" altLang="zh-CN" sz="2800" b="0" i="0" dirty="0">
                <a:effectLst/>
                <a:latin typeface="KaiTi_GB2312" panose="02010609030101010101" pitchFamily="49" charset="-122"/>
                <a:ea typeface="KaiTi_GB2312" panose="02010609030101010101" pitchFamily="49" charset="-122"/>
              </a:rPr>
              <a:t>2</a:t>
            </a:r>
            <a:r>
              <a:rPr lang="zh-CN" altLang="en-US" sz="2800" b="0" i="0" dirty="0">
                <a:effectLst/>
                <a:latin typeface="KaiTi_GB2312" panose="02010609030101010101" pitchFamily="49" charset="-122"/>
                <a:ea typeface="KaiTi_GB2312" panose="02010609030101010101" pitchFamily="49" charset="-122"/>
              </a:rPr>
              <a:t>：白天鹅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在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水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里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游泳 </a:t>
            </a:r>
            <a:r>
              <a:rPr lang="en-US" altLang="zh-CN" sz="2800" b="0" i="0" dirty="0">
                <a:effectLst/>
                <a:latin typeface="KaiTi_GB2312" panose="02010609030101010101" pitchFamily="49" charset="-122"/>
                <a:ea typeface="KaiTi_GB2312" panose="02010609030101010101" pitchFamily="49" charset="-122"/>
              </a:rPr>
              <a:t>| </a:t>
            </a:r>
            <a:r>
              <a:rPr lang="zh-CN" altLang="en-US" sz="2800" b="0" i="0" dirty="0">
                <a:effectLst/>
                <a:latin typeface="KaiTi_GB2312" panose="02010609030101010101" pitchFamily="49" charset="-122"/>
                <a:ea typeface="KaiTi_GB2312" panose="02010609030101010101" pitchFamily="49" charset="-122"/>
              </a:rPr>
              <a:t>。</a:t>
            </a:r>
            <a:endParaRPr lang="en-CN" sz="28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2067026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什么是词？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441962" y="1193744"/>
            <a:ext cx="11195049" cy="581698"/>
          </a:xfrm>
          <a:prstGeom prst="rect">
            <a:avLst/>
          </a:prstGeom>
          <a:noFill/>
        </p:spPr>
        <p:txBody>
          <a:bodyPr wrap="square">
            <a:spAutoFit/>
          </a:bodyPr>
          <a:lstStyle/>
          <a:p>
            <a:pPr algn="just">
              <a:lnSpc>
                <a:spcPct val="125000"/>
              </a:lnSpc>
            </a:pPr>
            <a:r>
              <a:rPr lang="zh-CN" altLang="en-US" sz="2800" b="1" dirty="0">
                <a:latin typeface="Microsoft YaHei" panose="020B0503020204020204" pitchFamily="34" charset="-122"/>
                <a:ea typeface="Microsoft YaHei" panose="020B0503020204020204" pitchFamily="34" charset="-122"/>
              </a:rPr>
              <a:t>词</a:t>
            </a:r>
            <a:r>
              <a:rPr lang="zh-CN" altLang="en-US" sz="2400" b="1" dirty="0">
                <a:effectLst/>
                <a:latin typeface="Microsoft YaHei" panose="020B0503020204020204" pitchFamily="34" charset="-122"/>
                <a:ea typeface="Microsoft YaHei" panose="020B0503020204020204" pitchFamily="34" charset="-122"/>
              </a:rPr>
              <a:t>（</a:t>
            </a:r>
            <a:r>
              <a:rPr lang="en-US" sz="2400" b="1" dirty="0">
                <a:effectLst/>
                <a:latin typeface="Microsoft YaHei" panose="020B0503020204020204" pitchFamily="34" charset="-122"/>
                <a:ea typeface="Microsoft YaHei" panose="020B0503020204020204" pitchFamily="34" charset="-122"/>
              </a:rPr>
              <a:t>word）</a:t>
            </a:r>
            <a:r>
              <a:rPr lang="zh-CN" altLang="en-US" sz="2400" dirty="0">
                <a:effectLst/>
                <a:latin typeface="Microsoft YaHei" panose="020B0503020204020204" pitchFamily="34" charset="-122"/>
                <a:ea typeface="Microsoft YaHei" panose="020B0503020204020204" pitchFamily="34" charset="-122"/>
              </a:rPr>
              <a:t>是</a:t>
            </a:r>
            <a:r>
              <a:rPr lang="zh-CN" altLang="en-US" sz="2400" b="1" dirty="0">
                <a:effectLst/>
                <a:latin typeface="Microsoft YaHei" panose="020B0503020204020204" pitchFamily="34" charset="-122"/>
                <a:ea typeface="Microsoft YaHei" panose="020B0503020204020204" pitchFamily="34" charset="-122"/>
              </a:rPr>
              <a:t>形式</a:t>
            </a:r>
            <a:r>
              <a:rPr lang="zh-CN" altLang="en-US" sz="2400" dirty="0">
                <a:effectLst/>
                <a:latin typeface="Microsoft YaHei" panose="020B0503020204020204" pitchFamily="34" charset="-122"/>
                <a:ea typeface="Microsoft YaHei" panose="020B0503020204020204" pitchFamily="34" charset="-122"/>
              </a:rPr>
              <a:t>和</a:t>
            </a:r>
            <a:r>
              <a:rPr lang="zh-CN" altLang="en-US" sz="2400" b="1" dirty="0">
                <a:effectLst/>
                <a:latin typeface="Microsoft YaHei" panose="020B0503020204020204" pitchFamily="34" charset="-122"/>
                <a:ea typeface="Microsoft YaHei" panose="020B0503020204020204" pitchFamily="34" charset="-122"/>
              </a:rPr>
              <a:t>意义</a:t>
            </a:r>
            <a:r>
              <a:rPr lang="zh-CN" altLang="en-US" sz="2400" dirty="0">
                <a:effectLst/>
                <a:latin typeface="Microsoft YaHei" panose="020B0503020204020204" pitchFamily="34" charset="-122"/>
                <a:ea typeface="Microsoft YaHei" panose="020B0503020204020204" pitchFamily="34" charset="-122"/>
              </a:rPr>
              <a:t>相结合的单位，也是语言中</a:t>
            </a:r>
            <a:r>
              <a:rPr lang="zh-CN" altLang="en-US" sz="2400" b="1" dirty="0">
                <a:effectLst/>
                <a:latin typeface="Microsoft YaHei" panose="020B0503020204020204" pitchFamily="34" charset="-122"/>
                <a:ea typeface="Microsoft YaHei" panose="020B0503020204020204" pitchFamily="34" charset="-122"/>
              </a:rPr>
              <a:t>能够独立运用</a:t>
            </a:r>
            <a:r>
              <a:rPr lang="zh-CN" altLang="en-US" sz="2400" dirty="0">
                <a:effectLst/>
                <a:latin typeface="Microsoft YaHei" panose="020B0503020204020204" pitchFamily="34" charset="-122"/>
                <a:ea typeface="Microsoft YaHei" panose="020B0503020204020204" pitchFamily="34" charset="-122"/>
              </a:rPr>
              <a:t>的最小单位。</a:t>
            </a:r>
            <a:endParaRPr lang="en-US" altLang="zh-CN" sz="2400" dirty="0">
              <a:effectLst/>
              <a:latin typeface="Microsoft YaHei" panose="020B0503020204020204" pitchFamily="34" charset="-122"/>
              <a:ea typeface="Microsoft YaHei" panose="020B0503020204020204" pitchFamily="34" charset="-122"/>
            </a:endParaRPr>
          </a:p>
        </p:txBody>
      </p:sp>
      <p:sp>
        <p:nvSpPr>
          <p:cNvPr id="4" name="TextBox 3">
            <a:extLst>
              <a:ext uri="{FF2B5EF4-FFF2-40B4-BE49-F238E27FC236}">
                <a16:creationId xmlns:a16="http://schemas.microsoft.com/office/drawing/2014/main" id="{EDB747CA-FB47-AB40-D696-EE1AFE11828C}"/>
              </a:ext>
            </a:extLst>
          </p:cNvPr>
          <p:cNvSpPr txBox="1"/>
          <p:nvPr/>
        </p:nvSpPr>
        <p:spPr>
          <a:xfrm>
            <a:off x="1258781" y="3003320"/>
            <a:ext cx="9001498" cy="581057"/>
          </a:xfrm>
          <a:prstGeom prst="rect">
            <a:avLst/>
          </a:prstGeom>
          <a:noFill/>
        </p:spPr>
        <p:txBody>
          <a:bodyPr wrap="square">
            <a:spAutoFit/>
          </a:bodyPr>
          <a:lstStyle/>
          <a:p>
            <a:pPr algn="just">
              <a:lnSpc>
                <a:spcPct val="150000"/>
              </a:lnSpc>
            </a:pPr>
            <a:r>
              <a:rPr lang="zh-CN" altLang="en-US" sz="2400" b="1" dirty="0">
                <a:latin typeface="Microsoft YaHei" panose="020B0503020204020204" pitchFamily="34" charset="-122"/>
                <a:ea typeface="Microsoft YaHei" panose="020B0503020204020204" pitchFamily="34" charset="-122"/>
              </a:rPr>
              <a:t>例如：</a:t>
            </a:r>
            <a:r>
              <a:rPr lang="zh-CN" altLang="en-US" sz="2400" dirty="0">
                <a:latin typeface="Microsoft YaHei" panose="020B0503020204020204" pitchFamily="34" charset="-122"/>
                <a:ea typeface="Microsoft YaHei" panose="020B0503020204020204" pitchFamily="34" charset="-122"/>
              </a:rPr>
              <a:t>英文单词</a:t>
            </a:r>
            <a:r>
              <a:rPr lang="en-US" altLang="zh-CN" sz="2400" dirty="0">
                <a:latin typeface="Microsoft YaHei" panose="020B0503020204020204" pitchFamily="34" charset="-122"/>
                <a:ea typeface="Microsoft YaHei" panose="020B0503020204020204" pitchFamily="34" charset="-122"/>
              </a:rPr>
              <a:t>``cat''</a:t>
            </a:r>
            <a:r>
              <a:rPr lang="zh-CN" altLang="en-US" sz="2400" dirty="0">
                <a:latin typeface="Microsoft YaHei" panose="020B0503020204020204" pitchFamily="34" charset="-122"/>
                <a:ea typeface="Microsoft YaHei" panose="020B0503020204020204" pitchFamily="34" charset="-122"/>
              </a:rPr>
              <a:t>具有的语义是</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猫</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，读音为</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kæt</a:t>
            </a:r>
            <a:r>
              <a:rPr lang="en-US" altLang="zh-CN" sz="2400" dirty="0">
                <a:latin typeface="Microsoft YaHei" panose="020B0503020204020204" pitchFamily="34" charset="-122"/>
                <a:ea typeface="Microsoft YaHei" panose="020B0503020204020204" pitchFamily="34" charset="-122"/>
              </a:rPr>
              <a:t>/''</a:t>
            </a:r>
          </a:p>
        </p:txBody>
      </p:sp>
      <p:sp>
        <p:nvSpPr>
          <p:cNvPr id="5" name="TextBox 4">
            <a:extLst>
              <a:ext uri="{FF2B5EF4-FFF2-40B4-BE49-F238E27FC236}">
                <a16:creationId xmlns:a16="http://schemas.microsoft.com/office/drawing/2014/main" id="{1DAAFE0A-633B-7DC9-98FB-E0FDB9DDE580}"/>
              </a:ext>
            </a:extLst>
          </p:cNvPr>
          <p:cNvSpPr txBox="1"/>
          <p:nvPr/>
        </p:nvSpPr>
        <p:spPr>
          <a:xfrm>
            <a:off x="441962" y="1827063"/>
            <a:ext cx="6097978" cy="581057"/>
          </a:xfrm>
          <a:prstGeom prst="rect">
            <a:avLst/>
          </a:prstGeom>
          <a:noFill/>
        </p:spPr>
        <p:txBody>
          <a:bodyPr wrap="square">
            <a:spAutoFit/>
          </a:bodyPr>
          <a:lstStyle/>
          <a:p>
            <a:pPr algn="just">
              <a:lnSpc>
                <a:spcPct val="150000"/>
              </a:lnSpc>
            </a:pPr>
            <a:r>
              <a:rPr lang="en-CN" sz="2400" dirty="0">
                <a:latin typeface="Microsoft YaHei" panose="020B0503020204020204" pitchFamily="34" charset="-122"/>
                <a:ea typeface="Microsoft YaHei" panose="020B0503020204020204" pitchFamily="34" charset="-122"/>
              </a:rPr>
              <a:t>掌握一个词汇意味着知道其读音和语义</a:t>
            </a:r>
          </a:p>
        </p:txBody>
      </p:sp>
      <p:sp>
        <p:nvSpPr>
          <p:cNvPr id="7" name="TextBox 6">
            <a:extLst>
              <a:ext uri="{FF2B5EF4-FFF2-40B4-BE49-F238E27FC236}">
                <a16:creationId xmlns:a16="http://schemas.microsoft.com/office/drawing/2014/main" id="{023B641F-4E19-47CA-0129-7201A05B443F}"/>
              </a:ext>
            </a:extLst>
          </p:cNvPr>
          <p:cNvSpPr txBox="1"/>
          <p:nvPr/>
        </p:nvSpPr>
        <p:spPr>
          <a:xfrm>
            <a:off x="555871" y="4179577"/>
            <a:ext cx="10857303" cy="461665"/>
          </a:xfrm>
          <a:prstGeom prst="rect">
            <a:avLst/>
          </a:prstGeom>
          <a:noFill/>
        </p:spPr>
        <p:txBody>
          <a:bodyPr wrap="square">
            <a:spAutoFit/>
          </a:bodyPr>
          <a:lstStyle/>
          <a:p>
            <a:r>
              <a:rPr lang="en-CN" sz="2400" dirty="0">
                <a:latin typeface="Microsoft YaHei" panose="020B0503020204020204" pitchFamily="34" charset="-122"/>
                <a:ea typeface="Microsoft YaHei" panose="020B0503020204020204" pitchFamily="34" charset="-122"/>
              </a:rPr>
              <a:t>自然语言处理算法中词通常也是基本单元</a:t>
            </a:r>
          </a:p>
        </p:txBody>
      </p:sp>
      <p:sp>
        <p:nvSpPr>
          <p:cNvPr id="9" name="TextBox 8">
            <a:extLst>
              <a:ext uri="{FF2B5EF4-FFF2-40B4-BE49-F238E27FC236}">
                <a16:creationId xmlns:a16="http://schemas.microsoft.com/office/drawing/2014/main" id="{5D7718C6-B336-0103-5AFA-3CE17C228493}"/>
              </a:ext>
            </a:extLst>
          </p:cNvPr>
          <p:cNvSpPr txBox="1"/>
          <p:nvPr/>
        </p:nvSpPr>
        <p:spPr>
          <a:xfrm>
            <a:off x="555871" y="4788183"/>
            <a:ext cx="11081140" cy="830997"/>
          </a:xfrm>
          <a:prstGeom prst="rect">
            <a:avLst/>
          </a:prstGeom>
          <a:noFill/>
        </p:spPr>
        <p:txBody>
          <a:bodyPr wrap="square">
            <a:spAutoFit/>
          </a:bodyPr>
          <a:lstStyle/>
          <a:p>
            <a:r>
              <a:rPr lang="zh-CN" altLang="en-US" sz="2400" dirty="0">
                <a:latin typeface="Microsoft YaHei" panose="020B0503020204020204" pitchFamily="34" charset="-122"/>
                <a:ea typeface="Microsoft YaHei" panose="020B0503020204020204" pitchFamily="34" charset="-122"/>
              </a:rPr>
              <a:t>词的处理也是自然语言处理中重要的底层任务，是句法分析、文本分类、语言模型等任务的基础。</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8547618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40</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4031232"/>
          </a:xfrm>
          <a:prstGeom prst="rect">
            <a:avLst/>
          </a:prstGeom>
          <a:noFill/>
        </p:spPr>
        <p:txBody>
          <a:bodyPr wrap="square">
            <a:spAutoFit/>
          </a:bodyPr>
          <a:lstStyle/>
          <a:p>
            <a:pPr>
              <a:lnSpc>
                <a:spcPct val="130000"/>
              </a:lnSpc>
              <a:spcBef>
                <a:spcPts val="600"/>
              </a:spcBef>
            </a:pPr>
            <a:r>
              <a:rPr lang="zh-CN" altLang="en-US" sz="2800" b="1" dirty="0">
                <a:latin typeface="Microsoft YaHei" panose="020B0503020204020204" pitchFamily="34" charset="-122"/>
                <a:ea typeface="Microsoft YaHei" panose="020B0503020204020204" pitchFamily="34" charset="-122"/>
              </a:rPr>
              <a:t>未登录词</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Out Of Vocabulary</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OOV</a:t>
            </a:r>
            <a:r>
              <a:rPr lang="zh-CN" altLang="en-US" sz="2800" dirty="0">
                <a:latin typeface="Microsoft YaHei" panose="020B0503020204020204" pitchFamily="34" charset="-122"/>
                <a:ea typeface="Microsoft YaHei" panose="020B0503020204020204" pitchFamily="34" charset="-122"/>
              </a:rPr>
              <a:t>）又称生词（</a:t>
            </a:r>
            <a:r>
              <a:rPr lang="en-US" altLang="zh-CN" sz="2800" dirty="0">
                <a:latin typeface="Microsoft YaHei" panose="020B0503020204020204" pitchFamily="34" charset="-122"/>
                <a:ea typeface="Microsoft YaHei" panose="020B0503020204020204" pitchFamily="34" charset="-122"/>
              </a:rPr>
              <a:t>Unknown Words</a:t>
            </a:r>
            <a:r>
              <a:rPr lang="zh-CN" altLang="en-US" sz="2800" dirty="0">
                <a:latin typeface="Microsoft YaHei" panose="020B0503020204020204" pitchFamily="34" charset="-122"/>
                <a:ea typeface="Microsoft YaHei" panose="020B0503020204020204" pitchFamily="34" charset="-122"/>
              </a:rPr>
              <a:t>），是指在训练语料中没有出现或者词典当中没有，但是在测试数据中出现的词。</a:t>
            </a:r>
            <a:endParaRPr lang="en-US" altLang="zh-CN" sz="2800" dirty="0">
              <a:latin typeface="Microsoft YaHei" panose="020B0503020204020204" pitchFamily="34" charset="-122"/>
              <a:ea typeface="Microsoft YaHei" panose="020B0503020204020204" pitchFamily="34" charset="-122"/>
            </a:endParaRPr>
          </a:p>
          <a:p>
            <a:pPr marL="342900" indent="-342900">
              <a:lnSpc>
                <a:spcPct val="130000"/>
              </a:lnSpc>
              <a:spcBef>
                <a:spcPts val="1800"/>
              </a:spcBef>
              <a:buFont typeface="Arial" panose="020B0604020202020204" pitchFamily="34" charset="0"/>
              <a:buChar char="•"/>
            </a:pPr>
            <a:r>
              <a:rPr lang="zh-CN" altLang="en-US" sz="2400" b="0" i="0" dirty="0">
                <a:effectLst/>
                <a:latin typeface="Microsoft YaHei" panose="020B0503020204020204" pitchFamily="34" charset="-122"/>
                <a:ea typeface="Microsoft YaHei" panose="020B0503020204020204" pitchFamily="34" charset="-122"/>
              </a:rPr>
              <a:t>基于词典的分词方法所指的未登录词是指所依赖的词典中没有的单词。</a:t>
            </a:r>
            <a:endParaRPr lang="en-US" altLang="zh-CN" sz="2400" b="0" i="0" dirty="0">
              <a:effectLst/>
              <a:latin typeface="Microsoft YaHei" panose="020B0503020204020204" pitchFamily="34" charset="-122"/>
              <a:ea typeface="Microsoft YaHei" panose="020B0503020204020204" pitchFamily="34" charset="-122"/>
            </a:endParaRPr>
          </a:p>
          <a:p>
            <a:pPr marL="342900" indent="-342900">
              <a:lnSpc>
                <a:spcPct val="130000"/>
              </a:lnSpc>
              <a:spcBef>
                <a:spcPts val="600"/>
              </a:spcBef>
              <a:buFont typeface="Arial" panose="020B0604020202020204" pitchFamily="34" charset="0"/>
              <a:buChar char="•"/>
            </a:pPr>
            <a:r>
              <a:rPr lang="zh-CN" altLang="en-US" sz="2400" b="0" i="0" dirty="0">
                <a:effectLst/>
                <a:latin typeface="Microsoft YaHei" panose="020B0503020204020204" pitchFamily="34" charset="-122"/>
                <a:ea typeface="Microsoft YaHei" panose="020B0503020204020204" pitchFamily="34" charset="-122"/>
              </a:rPr>
              <a:t>对于完全基于统计机器学的方法，未登录词是指训练语料中没有出现的单词。</a:t>
            </a:r>
            <a:endParaRPr lang="en-US" altLang="zh-CN" sz="2400" b="0" i="0" dirty="0">
              <a:effectLst/>
              <a:latin typeface="Microsoft YaHei" panose="020B0503020204020204" pitchFamily="34" charset="-122"/>
              <a:ea typeface="Microsoft YaHei" panose="020B0503020204020204" pitchFamily="34" charset="-122"/>
            </a:endParaRPr>
          </a:p>
          <a:p>
            <a:pPr marL="342900" indent="-342900">
              <a:lnSpc>
                <a:spcPct val="130000"/>
              </a:lnSpc>
              <a:spcBef>
                <a:spcPts val="600"/>
              </a:spcBef>
              <a:buFont typeface="Arial" panose="020B0604020202020204" pitchFamily="34" charset="0"/>
              <a:buChar char="•"/>
            </a:pPr>
            <a:r>
              <a:rPr lang="zh-CN" altLang="en-US" sz="2400" b="0" i="0" dirty="0">
                <a:effectLst/>
                <a:latin typeface="Microsoft YaHei" panose="020B0503020204020204" pitchFamily="34" charset="-122"/>
                <a:ea typeface="Microsoft YaHei" panose="020B0503020204020204" pitchFamily="34" charset="-122"/>
              </a:rPr>
              <a:t>对于融合词典特征的统计机器学习方法，未登录词是指训练语料和词典中均未出现的词。</a:t>
            </a:r>
            <a:endParaRPr lang="zh-CN" altLang="en-US" sz="24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Tree>
    <p:extLst>
      <p:ext uri="{BB962C8B-B14F-4D97-AF65-F5344CB8AC3E}">
        <p14:creationId xmlns:p14="http://schemas.microsoft.com/office/powerpoint/2010/main" val="17044964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41</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4489819"/>
          </a:xfrm>
          <a:prstGeom prst="rect">
            <a:avLst/>
          </a:prstGeom>
          <a:noFill/>
        </p:spPr>
        <p:txBody>
          <a:bodyPr wrap="square">
            <a:spAutoFit/>
          </a:bodyPr>
          <a:lstStyle/>
          <a:p>
            <a:pPr>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汉语具有很强的灵活性，未登录词的</a:t>
            </a:r>
            <a:r>
              <a:rPr lang="zh-CN" altLang="en-US" sz="2800" b="1" dirty="0">
                <a:latin typeface="Microsoft YaHei" panose="020B0503020204020204" pitchFamily="34" charset="-122"/>
                <a:ea typeface="Microsoft YaHei" panose="020B0503020204020204" pitchFamily="34" charset="-122"/>
              </a:rPr>
              <a:t>类型也十分复杂</a:t>
            </a:r>
            <a:r>
              <a:rPr lang="zh-CN" altLang="en-US" sz="2800" dirty="0">
                <a:latin typeface="Microsoft YaHei" panose="020B0503020204020204" pitchFamily="34" charset="-122"/>
                <a:ea typeface="Microsoft YaHei" panose="020B0503020204020204" pitchFamily="34" charset="-122"/>
              </a:rPr>
              <a:t>，可以粗略地将汉语文本中常见的未登录词分为以下类型：</a:t>
            </a:r>
          </a:p>
          <a:p>
            <a:pPr marL="800100" lvl="1" indent="-342900">
              <a:lnSpc>
                <a:spcPct val="130000"/>
              </a:lnSpc>
              <a:spcBef>
                <a:spcPts val="1800"/>
              </a:spcBef>
              <a:buFont typeface="Arial" panose="020B0604020202020204" pitchFamily="34" charset="0"/>
              <a:buChar char="•"/>
            </a:pPr>
            <a:r>
              <a:rPr lang="zh-CN" altLang="en-US" sz="2400" b="1" i="0" dirty="0">
                <a:effectLst/>
                <a:latin typeface="Microsoft YaHei" panose="020B0503020204020204" pitchFamily="34" charset="-122"/>
                <a:ea typeface="Microsoft YaHei" panose="020B0503020204020204" pitchFamily="34" charset="-122"/>
              </a:rPr>
              <a:t>新出现的普通词汇</a:t>
            </a:r>
            <a:r>
              <a:rPr lang="zh-CN" altLang="en-US" sz="2400" b="0" i="0" dirty="0">
                <a:effectLst/>
                <a:latin typeface="Microsoft YaHei" panose="020B0503020204020204" pitchFamily="34" charset="-122"/>
                <a:ea typeface="Microsoft YaHei" panose="020B0503020204020204" pitchFamily="34" charset="-122"/>
              </a:rPr>
              <a:t>：语言的使用会随着时代的变化而演化出新的词，这个过程在互联网环境中显得更为快速。例如</a:t>
            </a:r>
            <a:r>
              <a:rPr lang="en-US" altLang="zh-CN" sz="2400" b="0" i="0" dirty="0">
                <a:effectLst/>
                <a:latin typeface="Microsoft YaHei" panose="020B0503020204020204" pitchFamily="34" charset="-122"/>
                <a:ea typeface="Microsoft YaHei" panose="020B0503020204020204" pitchFamily="34" charset="-122"/>
              </a:rPr>
              <a:t>: </a:t>
            </a:r>
            <a:r>
              <a:rPr lang="zh-CN" altLang="en-US" sz="2400" b="0" i="0" dirty="0">
                <a:effectLst/>
                <a:latin typeface="Microsoft YaHei" panose="020B0503020204020204" pitchFamily="34" charset="-122"/>
                <a:ea typeface="Microsoft YaHei" panose="020B0503020204020204" pitchFamily="34" charset="-122"/>
              </a:rPr>
              <a:t>下载，给力，点赞，人艰不拆等。</a:t>
            </a:r>
            <a:endParaRPr lang="en-US" altLang="zh-CN" sz="2400" b="0" i="0" dirty="0">
              <a:effectLst/>
              <a:latin typeface="Microsoft YaHei" panose="020B0503020204020204" pitchFamily="34" charset="-122"/>
              <a:ea typeface="Microsoft YaHei" panose="020B0503020204020204" pitchFamily="34" charset="-122"/>
            </a:endParaRPr>
          </a:p>
          <a:p>
            <a:pPr marL="800100" lvl="1" indent="-342900">
              <a:lnSpc>
                <a:spcPct val="130000"/>
              </a:lnSpc>
              <a:spcBef>
                <a:spcPts val="1800"/>
              </a:spcBef>
              <a:buFont typeface="Arial" panose="020B0604020202020204" pitchFamily="34" charset="0"/>
              <a:buChar char="•"/>
            </a:pPr>
            <a:r>
              <a:rPr lang="zh-CN" altLang="en-US" sz="2400" b="1" i="0" dirty="0">
                <a:effectLst/>
                <a:latin typeface="Microsoft YaHei" panose="020B0503020204020204" pitchFamily="34" charset="-122"/>
                <a:ea typeface="Microsoft YaHei" panose="020B0503020204020204" pitchFamily="34" charset="-122"/>
              </a:rPr>
              <a:t>命名实体 </a:t>
            </a:r>
            <a:r>
              <a:rPr lang="en-US" altLang="zh-CN" sz="2400" b="1" i="0" dirty="0">
                <a:effectLst/>
                <a:latin typeface="Microsoft YaHei" panose="020B0503020204020204" pitchFamily="34" charset="-122"/>
                <a:ea typeface="Microsoft YaHei" panose="020B0503020204020204" pitchFamily="34" charset="-122"/>
              </a:rPr>
              <a:t>(</a:t>
            </a:r>
            <a:r>
              <a:rPr lang="en-US" sz="2400" b="1" i="0" dirty="0">
                <a:effectLst/>
                <a:latin typeface="Microsoft YaHei" panose="020B0503020204020204" pitchFamily="34" charset="-122"/>
                <a:ea typeface="Microsoft YaHei" panose="020B0503020204020204" pitchFamily="34" charset="-122"/>
              </a:rPr>
              <a:t>Named Entity)</a:t>
            </a:r>
            <a:r>
              <a:rPr lang="en-US" sz="2400" b="0" i="0" dirty="0">
                <a:effectLst/>
                <a:latin typeface="Microsoft YaHei" panose="020B0503020204020204" pitchFamily="34" charset="-122"/>
                <a:ea typeface="Microsoft YaHei" panose="020B0503020204020204" pitchFamily="34" charset="-122"/>
              </a:rPr>
              <a:t>：</a:t>
            </a:r>
            <a:r>
              <a:rPr lang="en-US" sz="2400" dirty="0" err="1">
                <a:latin typeface="Microsoft YaHei" panose="020B0503020204020204" pitchFamily="34" charset="-122"/>
                <a:ea typeface="Microsoft YaHei" panose="020B0503020204020204" pitchFamily="34" charset="-122"/>
              </a:rPr>
              <a:t>人名</a:t>
            </a:r>
            <a:r>
              <a:rPr lang="zh-CN" altLang="en-US" sz="2400" dirty="0">
                <a:latin typeface="Microsoft YaHei" panose="020B0503020204020204" pitchFamily="34" charset="-122"/>
                <a:ea typeface="Microsoft YaHei" panose="020B0503020204020204" pitchFamily="34" charset="-122"/>
              </a:rPr>
              <a:t>、地名、机构名等；</a:t>
            </a:r>
            <a:endParaRPr lang="en-US" sz="2400" b="0" i="0" dirty="0">
              <a:effectLst/>
              <a:latin typeface="Microsoft YaHei" panose="020B0503020204020204" pitchFamily="34" charset="-122"/>
              <a:ea typeface="Microsoft YaHei" panose="020B0503020204020204" pitchFamily="34" charset="-122"/>
            </a:endParaRPr>
          </a:p>
          <a:p>
            <a:pPr marL="800100" lvl="1" indent="-342900">
              <a:lnSpc>
                <a:spcPct val="130000"/>
              </a:lnSpc>
              <a:spcBef>
                <a:spcPts val="1800"/>
              </a:spcBef>
              <a:buFont typeface="Arial" panose="020B0604020202020204" pitchFamily="34" charset="0"/>
              <a:buChar char="•"/>
            </a:pPr>
            <a:r>
              <a:rPr lang="zh-CN" altLang="en-US" sz="2400" b="1" i="0" dirty="0">
                <a:effectLst/>
                <a:latin typeface="Microsoft YaHei" panose="020B0503020204020204" pitchFamily="34" charset="-122"/>
                <a:ea typeface="Microsoft YaHei" panose="020B0503020204020204" pitchFamily="34" charset="-122"/>
              </a:rPr>
              <a:t>专业名词</a:t>
            </a:r>
            <a:r>
              <a:rPr lang="zh-CN" altLang="en-US" sz="2400" b="0" i="0" dirty="0">
                <a:effectLst/>
                <a:latin typeface="Microsoft YaHei" panose="020B0503020204020204" pitchFamily="34" charset="-122"/>
                <a:ea typeface="Microsoft YaHei" panose="020B0503020204020204" pitchFamily="34" charset="-122"/>
              </a:rPr>
              <a:t>：出现在专业领域的词语 </a:t>
            </a:r>
            <a:r>
              <a:rPr lang="en-US" altLang="zh-CN" sz="2400" b="0" i="0" dirty="0">
                <a:effectLst/>
                <a:latin typeface="Microsoft YaHei" panose="020B0503020204020204" pitchFamily="34" charset="-122"/>
                <a:ea typeface="Microsoft YaHei" panose="020B0503020204020204" pitchFamily="34" charset="-122"/>
              </a:rPr>
              <a:t>(</a:t>
            </a:r>
            <a:r>
              <a:rPr lang="zh-CN" altLang="en-US" sz="2400" b="0" i="0" dirty="0">
                <a:effectLst/>
                <a:latin typeface="Microsoft YaHei" panose="020B0503020204020204" pitchFamily="34" charset="-122"/>
                <a:ea typeface="Microsoft YaHei" panose="020B0503020204020204" pitchFamily="34" charset="-122"/>
              </a:rPr>
              <a:t>例如</a:t>
            </a:r>
            <a:r>
              <a:rPr lang="en-US" altLang="zh-CN" sz="2400" b="0" i="0" dirty="0">
                <a:effectLst/>
                <a:latin typeface="Microsoft YaHei" panose="020B0503020204020204" pitchFamily="34" charset="-122"/>
                <a:ea typeface="Microsoft YaHei" panose="020B0503020204020204" pitchFamily="34" charset="-122"/>
              </a:rPr>
              <a:t>: </a:t>
            </a:r>
            <a:r>
              <a:rPr lang="zh-CN" altLang="en-US" sz="2400" b="0" i="0" dirty="0">
                <a:effectLst/>
                <a:latin typeface="Microsoft YaHei" panose="020B0503020204020204" pitchFamily="34" charset="-122"/>
                <a:ea typeface="Microsoft YaHei" panose="020B0503020204020204" pitchFamily="34" charset="-122"/>
              </a:rPr>
              <a:t>偶氮二甲酸二乙酯，胞质溶胶</a:t>
            </a:r>
            <a:r>
              <a:rPr lang="en-US" altLang="zh-CN" sz="2400" b="0" i="0" dirty="0">
                <a:effectLst/>
                <a:latin typeface="Microsoft YaHei" panose="020B0503020204020204" pitchFamily="34" charset="-122"/>
                <a:ea typeface="Microsoft YaHei" panose="020B0503020204020204" pitchFamily="34" charset="-122"/>
              </a:rPr>
              <a:t>);</a:t>
            </a:r>
          </a:p>
          <a:p>
            <a:pPr marL="800100" lvl="1" indent="-342900">
              <a:lnSpc>
                <a:spcPct val="130000"/>
              </a:lnSpc>
              <a:spcBef>
                <a:spcPts val="1800"/>
              </a:spcBef>
              <a:buFont typeface="Arial" panose="020B0604020202020204" pitchFamily="34" charset="0"/>
              <a:buChar char="•"/>
            </a:pPr>
            <a:r>
              <a:rPr lang="zh-CN" altLang="en-US" sz="2400" b="1" i="0" dirty="0">
                <a:effectLst/>
                <a:latin typeface="Microsoft YaHei" panose="020B0503020204020204" pitchFamily="34" charset="-122"/>
                <a:ea typeface="Microsoft YaHei" panose="020B0503020204020204" pitchFamily="34" charset="-122"/>
              </a:rPr>
              <a:t>其他专有名词</a:t>
            </a:r>
            <a:r>
              <a:rPr lang="zh-CN" altLang="en-US" sz="2400" b="0" i="0" dirty="0">
                <a:effectLst/>
                <a:latin typeface="Microsoft YaHei" panose="020B0503020204020204" pitchFamily="34" charset="-122"/>
                <a:ea typeface="Microsoft YaHei" panose="020B0503020204020204" pitchFamily="34" charset="-122"/>
              </a:rPr>
              <a:t>：新出现的产品名、电影名、书籍名等。</a:t>
            </a:r>
            <a:endParaRPr lang="zh-CN" altLang="en-US" sz="24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4" name="TextBox 3">
            <a:extLst>
              <a:ext uri="{FF2B5EF4-FFF2-40B4-BE49-F238E27FC236}">
                <a16:creationId xmlns:a16="http://schemas.microsoft.com/office/drawing/2014/main" id="{168DA7FB-33B8-A168-F63B-BBB47D5086A7}"/>
              </a:ext>
            </a:extLst>
          </p:cNvPr>
          <p:cNvSpPr txBox="1"/>
          <p:nvPr/>
        </p:nvSpPr>
        <p:spPr>
          <a:xfrm>
            <a:off x="382587" y="5700447"/>
            <a:ext cx="10774672" cy="1005788"/>
          </a:xfrm>
          <a:prstGeom prst="rect">
            <a:avLst/>
          </a:prstGeom>
          <a:noFill/>
        </p:spPr>
        <p:txBody>
          <a:bodyPr wrap="square">
            <a:spAutoFit/>
          </a:bodyPr>
          <a:lstStyle/>
          <a:p>
            <a:pPr>
              <a:lnSpc>
                <a:spcPct val="130000"/>
              </a:lnSpc>
            </a:pPr>
            <a:r>
              <a:rPr lang="zh-CN" altLang="en-US" sz="2400" b="0" i="0" dirty="0">
                <a:effectLst/>
                <a:latin typeface="Microsoft YaHei" panose="020B0503020204020204" pitchFamily="34" charset="-122"/>
                <a:ea typeface="Microsoft YaHei" panose="020B0503020204020204" pitchFamily="34" charset="-122"/>
              </a:rPr>
              <a:t>宗成庆教授在新闻领域的语料也进行了分词错误分析，结果发现未登录词造成的分词错误超过 </a:t>
            </a:r>
            <a:r>
              <a:rPr lang="en-US" altLang="zh-CN" sz="2400" b="1" i="0" dirty="0">
                <a:effectLst/>
                <a:latin typeface="Microsoft YaHei" panose="020B0503020204020204" pitchFamily="34" charset="-122"/>
                <a:ea typeface="Microsoft YaHei" panose="020B0503020204020204" pitchFamily="34" charset="-122"/>
              </a:rPr>
              <a:t>98%</a:t>
            </a:r>
            <a:endParaRPr lang="en-CN" sz="2400"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002519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42</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1718163"/>
          </a:xfrm>
          <a:prstGeom prst="rect">
            <a:avLst/>
          </a:prstGeom>
          <a:noFill/>
        </p:spPr>
        <p:txBody>
          <a:bodyPr wrap="square">
            <a:spAutoFit/>
          </a:bodyPr>
          <a:lstStyle/>
          <a:p>
            <a:pPr>
              <a:lnSpc>
                <a:spcPct val="130000"/>
              </a:lnSpc>
              <a:spcBef>
                <a:spcPts val="600"/>
              </a:spcBef>
            </a:pPr>
            <a:r>
              <a:rPr lang="zh-CN" altLang="en-US" sz="2800" b="1" dirty="0">
                <a:latin typeface="Microsoft YaHei" panose="020B0503020204020204" pitchFamily="34" charset="-122"/>
                <a:ea typeface="Microsoft YaHei" panose="020B0503020204020204" pitchFamily="34" charset="-122"/>
              </a:rPr>
              <a:t>最大匹配</a:t>
            </a:r>
            <a:r>
              <a:rPr lang="zh-CN" altLang="en-US" sz="2800"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Maximum Matching</a:t>
            </a:r>
            <a:r>
              <a:rPr lang="zh-CN" altLang="en-US" sz="2800" dirty="0">
                <a:latin typeface="Microsoft YaHei" panose="020B0503020204020204" pitchFamily="34" charset="-122"/>
                <a:ea typeface="Microsoft YaHei" panose="020B0503020204020204" pitchFamily="34" charset="-122"/>
              </a:rPr>
              <a:t>）分词算法主要包含前向最大匹配，后向最大匹配以及双向最大匹配等三类。这些算法试图根据给定的词典，利用贪心搜索策略找到分词方案。</a:t>
            </a:r>
            <a:endParaRPr lang="en-US" altLang="zh-CN" sz="2800" dirty="0">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357020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基于最大匹配的中文分词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3" name="Picture 2">
            <a:extLst>
              <a:ext uri="{FF2B5EF4-FFF2-40B4-BE49-F238E27FC236}">
                <a16:creationId xmlns:a16="http://schemas.microsoft.com/office/drawing/2014/main" id="{CF1C96EB-9964-CC80-E0BE-136E8A66B158}"/>
              </a:ext>
            </a:extLst>
          </p:cNvPr>
          <p:cNvPicPr>
            <a:picLocks noChangeAspect="1"/>
          </p:cNvPicPr>
          <p:nvPr/>
        </p:nvPicPr>
        <p:blipFill>
          <a:blip r:embed="rId3"/>
          <a:stretch>
            <a:fillRect/>
          </a:stretch>
        </p:blipFill>
        <p:spPr>
          <a:xfrm>
            <a:off x="2513011" y="2718287"/>
            <a:ext cx="6934200" cy="4021164"/>
          </a:xfrm>
          <a:prstGeom prst="rect">
            <a:avLst/>
          </a:prstGeom>
        </p:spPr>
      </p:pic>
    </p:spTree>
    <p:extLst>
      <p:ext uri="{BB962C8B-B14F-4D97-AF65-F5344CB8AC3E}">
        <p14:creationId xmlns:p14="http://schemas.microsoft.com/office/powerpoint/2010/main" val="36261359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1162754"/>
          </a:xfrm>
          <a:prstGeom prst="rect">
            <a:avLst/>
          </a:prstGeom>
          <a:noFill/>
        </p:spPr>
        <p:txBody>
          <a:bodyPr wrap="square">
            <a:spAutoFit/>
          </a:bodyPr>
          <a:lstStyle/>
          <a:p>
            <a:pPr>
              <a:lnSpc>
                <a:spcPct val="130000"/>
              </a:lnSpc>
              <a:spcBef>
                <a:spcPts val="600"/>
              </a:spcBef>
            </a:pPr>
            <a:r>
              <a:rPr lang="zh-CN" altLang="en-US" sz="2800" dirty="0">
                <a:latin typeface="Microsoft YaHei" panose="020B0503020204020204" pitchFamily="34" charset="-122"/>
                <a:ea typeface="Microsoft YaHei" panose="020B0503020204020204" pitchFamily="34" charset="-122"/>
              </a:rPr>
              <a:t>将分词过程转换为</a:t>
            </a:r>
            <a:r>
              <a:rPr lang="zh-CN" altLang="en-US" sz="2800" b="1" dirty="0">
                <a:latin typeface="Microsoft YaHei" panose="020B0503020204020204" pitchFamily="34" charset="-122"/>
                <a:ea typeface="Microsoft YaHei" panose="020B0503020204020204" pitchFamily="34" charset="-122"/>
              </a:rPr>
              <a:t>对字的分类</a:t>
            </a:r>
            <a:r>
              <a:rPr lang="zh-CN" altLang="en-US" sz="2800" dirty="0">
                <a:latin typeface="Microsoft YaHei" panose="020B0503020204020204" pitchFamily="34" charset="-122"/>
                <a:ea typeface="Microsoft YaHei" panose="020B0503020204020204" pitchFamily="34" charset="-122"/>
              </a:rPr>
              <a:t>问题</a:t>
            </a:r>
            <a:endParaRPr lang="en-US" altLang="zh-CN" sz="2800" dirty="0">
              <a:latin typeface="Microsoft YaHei" panose="020B0503020204020204" pitchFamily="34" charset="-122"/>
              <a:ea typeface="Microsoft YaHei" panose="020B0503020204020204" pitchFamily="34" charset="-122"/>
            </a:endParaRPr>
          </a:p>
          <a:p>
            <a:pPr marL="914400" lvl="1" indent="-457200">
              <a:lnSpc>
                <a:spcPct val="130000"/>
              </a:lnSpc>
              <a:spcBef>
                <a:spcPts val="600"/>
              </a:spcBef>
              <a:buFont typeface="Arial" panose="020B0604020202020204" pitchFamily="34" charset="0"/>
              <a:buChar char="•"/>
            </a:pPr>
            <a:r>
              <a:rPr lang="zh-CN" altLang="en-US" sz="2400" b="0" i="0" dirty="0">
                <a:effectLst/>
                <a:latin typeface="Microsoft YaHei" panose="020B0503020204020204" pitchFamily="34" charset="-122"/>
                <a:ea typeface="Microsoft YaHei" panose="020B0503020204020204" pitchFamily="34" charset="-122"/>
              </a:rPr>
              <a:t>对于输入句子中的每一个字 </a:t>
            </a:r>
            <a:r>
              <a:rPr lang="en-US" sz="2400" b="0" i="0" dirty="0">
                <a:effectLst/>
                <a:latin typeface="Microsoft YaHei" panose="020B0503020204020204" pitchFamily="34" charset="-122"/>
                <a:ea typeface="Microsoft YaHei" panose="020B0503020204020204" pitchFamily="34" charset="-122"/>
              </a:rPr>
              <a:t>c</a:t>
            </a:r>
            <a:r>
              <a:rPr lang="en-US" sz="2400" b="0" i="0" baseline="-25000" dirty="0">
                <a:effectLst/>
                <a:latin typeface="Microsoft YaHei" panose="020B0503020204020204" pitchFamily="34" charset="-122"/>
                <a:ea typeface="Microsoft YaHei" panose="020B0503020204020204" pitchFamily="34" charset="-122"/>
              </a:rPr>
              <a:t>i</a:t>
            </a:r>
            <a:r>
              <a:rPr lang="en-US" sz="2400" b="0" i="0" dirty="0">
                <a:effectLst/>
                <a:latin typeface="Microsoft YaHei" panose="020B0503020204020204" pitchFamily="34" charset="-122"/>
                <a:ea typeface="Microsoft YaHei" panose="020B0503020204020204" pitchFamily="34" charset="-122"/>
              </a:rPr>
              <a:t>，</a:t>
            </a:r>
            <a:r>
              <a:rPr lang="zh-CN" altLang="en-US" sz="2400" b="0" i="0" dirty="0">
                <a:effectLst/>
                <a:latin typeface="Microsoft YaHei" panose="020B0503020204020204" pitchFamily="34" charset="-122"/>
                <a:ea typeface="Microsoft YaHei" panose="020B0503020204020204" pitchFamily="34" charset="-122"/>
              </a:rPr>
              <a:t>根据它在分词结果中的位置赋予不同的标签</a:t>
            </a:r>
            <a:endParaRPr lang="en-US" altLang="zh-CN" sz="2400" b="0" i="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483978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基于线性链条件随机场的中文分词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5" name="TextBox 4">
            <a:extLst>
              <a:ext uri="{FF2B5EF4-FFF2-40B4-BE49-F238E27FC236}">
                <a16:creationId xmlns:a16="http://schemas.microsoft.com/office/drawing/2014/main" id="{2A80F878-08A2-FBB8-777D-A5242F21BFBB}"/>
              </a:ext>
            </a:extLst>
          </p:cNvPr>
          <p:cNvSpPr txBox="1"/>
          <p:nvPr/>
        </p:nvSpPr>
        <p:spPr>
          <a:xfrm>
            <a:off x="1348441" y="2567024"/>
            <a:ext cx="8633759" cy="525657"/>
          </a:xfrm>
          <a:prstGeom prst="rect">
            <a:avLst/>
          </a:prstGeom>
          <a:noFill/>
        </p:spPr>
        <p:txBody>
          <a:bodyPr wrap="square">
            <a:spAutoFit/>
          </a:bodyPr>
          <a:lstStyle/>
          <a:p>
            <a:pPr>
              <a:lnSpc>
                <a:spcPct val="130000"/>
              </a:lnSpc>
              <a:spcBef>
                <a:spcPts val="600"/>
              </a:spcBef>
            </a:pPr>
            <a:r>
              <a:rPr lang="zh-CN" altLang="en-US" sz="2400" dirty="0">
                <a:latin typeface="Microsoft YaHei" panose="020B0503020204020204" pitchFamily="34" charset="-122"/>
                <a:ea typeface="Microsoft YaHei" panose="020B0503020204020204" pitchFamily="34" charset="-122"/>
              </a:rPr>
              <a:t>开始（</a:t>
            </a:r>
            <a:r>
              <a:rPr lang="en-US" altLang="zh-CN" sz="2400" dirty="0">
                <a:latin typeface="Microsoft YaHei" panose="020B0503020204020204" pitchFamily="34" charset="-122"/>
                <a:ea typeface="Microsoft YaHei" panose="020B0503020204020204" pitchFamily="34" charset="-122"/>
              </a:rPr>
              <a:t>B</a:t>
            </a:r>
            <a:r>
              <a:rPr lang="zh-CN" altLang="en-US" sz="2400" dirty="0">
                <a:latin typeface="Microsoft YaHei" panose="020B0503020204020204" pitchFamily="34" charset="-122"/>
                <a:ea typeface="Microsoft YaHei" panose="020B0503020204020204" pitchFamily="34" charset="-122"/>
              </a:rPr>
              <a:t>）、中间（</a:t>
            </a:r>
            <a:r>
              <a:rPr lang="en-US" altLang="zh-CN" sz="2400" dirty="0">
                <a:latin typeface="Microsoft YaHei" panose="020B0503020204020204" pitchFamily="34" charset="-122"/>
                <a:ea typeface="Microsoft YaHei" panose="020B0503020204020204" pitchFamily="34" charset="-122"/>
              </a:rPr>
              <a:t>I</a:t>
            </a:r>
            <a:r>
              <a:rPr lang="zh-CN" altLang="en-US" sz="2400" dirty="0">
                <a:latin typeface="Microsoft YaHei" panose="020B0503020204020204" pitchFamily="34" charset="-122"/>
                <a:ea typeface="Microsoft YaHei" panose="020B0503020204020204" pitchFamily="34" charset="-122"/>
              </a:rPr>
              <a:t>）、结尾（</a:t>
            </a:r>
            <a:r>
              <a:rPr lang="en-US" altLang="zh-CN" sz="2400" dirty="0">
                <a:latin typeface="Microsoft YaHei" panose="020B0503020204020204" pitchFamily="34" charset="-122"/>
                <a:ea typeface="Microsoft YaHei" panose="020B0503020204020204" pitchFamily="34" charset="-122"/>
              </a:rPr>
              <a:t>E</a:t>
            </a:r>
            <a:r>
              <a:rPr lang="zh-CN" altLang="en-US" sz="2400" dirty="0">
                <a:latin typeface="Microsoft YaHei" panose="020B0503020204020204" pitchFamily="34" charset="-122"/>
                <a:ea typeface="Microsoft YaHei" panose="020B0503020204020204" pitchFamily="34" charset="-122"/>
              </a:rPr>
              <a:t>）以及单独成词（</a:t>
            </a:r>
            <a:r>
              <a:rPr lang="en-US" altLang="zh-CN" sz="2400" dirty="0">
                <a:latin typeface="Microsoft YaHei" panose="020B0503020204020204" pitchFamily="34" charset="-122"/>
                <a:ea typeface="Microsoft YaHei" panose="020B0503020204020204" pitchFamily="34" charset="-122"/>
              </a:rPr>
              <a:t>S</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p:txBody>
      </p:sp>
      <p:sp>
        <p:nvSpPr>
          <p:cNvPr id="15" name="TextBox 14">
            <a:extLst>
              <a:ext uri="{FF2B5EF4-FFF2-40B4-BE49-F238E27FC236}">
                <a16:creationId xmlns:a16="http://schemas.microsoft.com/office/drawing/2014/main" id="{BE00FDA8-189B-D521-5195-958016C761B6}"/>
              </a:ext>
            </a:extLst>
          </p:cNvPr>
          <p:cNvSpPr txBox="1"/>
          <p:nvPr/>
        </p:nvSpPr>
        <p:spPr>
          <a:xfrm>
            <a:off x="382587" y="3571907"/>
            <a:ext cx="11565573" cy="2337435"/>
          </a:xfrm>
          <a:prstGeom prst="rect">
            <a:avLst/>
          </a:prstGeom>
          <a:noFill/>
        </p:spPr>
        <p:txBody>
          <a:bodyPr wrap="square">
            <a:spAutoFit/>
          </a:bodyPr>
          <a:lstStyle/>
          <a:p>
            <a:pPr>
              <a:lnSpc>
                <a:spcPct val="150000"/>
              </a:lnSpc>
            </a:pPr>
            <a:r>
              <a:rPr lang="zh-CN" altLang="en-US" sz="2800" i="0" dirty="0">
                <a:effectLst/>
                <a:latin typeface="Microsoft YaHei" panose="020B0503020204020204" pitchFamily="34" charset="-122"/>
                <a:ea typeface="Microsoft YaHei" panose="020B0503020204020204" pitchFamily="34" charset="-122"/>
              </a:rPr>
              <a:t>例如：</a:t>
            </a:r>
            <a:endParaRPr lang="en-US" altLang="zh-CN" sz="2800" i="0" dirty="0">
              <a:effectLst/>
              <a:latin typeface="Microsoft YaHei" panose="020B0503020204020204" pitchFamily="34" charset="-122"/>
              <a:ea typeface="Microsoft YaHei" panose="020B0503020204020204" pitchFamily="34" charset="-122"/>
            </a:endParaRPr>
          </a:p>
          <a:p>
            <a:pPr>
              <a:lnSpc>
                <a:spcPct val="150000"/>
              </a:lnSpc>
            </a:pPr>
            <a:r>
              <a:rPr lang="zh-CN" altLang="en-US" sz="2400" b="0" i="0" dirty="0">
                <a:effectLst/>
                <a:latin typeface="Times New Roman" panose="02020603050405020304" pitchFamily="18" charset="0"/>
              </a:rPr>
              <a:t>输入句子：他是研究生物化学的一位科学家。</a:t>
            </a:r>
            <a:br>
              <a:rPr lang="zh-CN" altLang="en-US" sz="2400" dirty="0"/>
            </a:br>
            <a:r>
              <a:rPr lang="zh-CN" altLang="en-US" sz="2400" b="0" i="0" dirty="0">
                <a:effectLst/>
                <a:latin typeface="Times New Roman" panose="02020603050405020304" pitchFamily="18" charset="0"/>
              </a:rPr>
              <a:t>分词结果：他 </a:t>
            </a:r>
            <a:r>
              <a:rPr lang="en-US" altLang="zh-CN" sz="2400" b="0" i="0" dirty="0">
                <a:effectLst/>
                <a:latin typeface="Times New Roman" panose="02020603050405020304" pitchFamily="18" charset="0"/>
              </a:rPr>
              <a:t>| </a:t>
            </a:r>
            <a:r>
              <a:rPr lang="zh-CN" altLang="en-US" sz="2400" b="0" i="0" dirty="0">
                <a:effectLst/>
                <a:latin typeface="Times New Roman" panose="02020603050405020304" pitchFamily="18" charset="0"/>
              </a:rPr>
              <a:t>是 </a:t>
            </a:r>
            <a:r>
              <a:rPr lang="en-US" altLang="zh-CN" sz="2400" b="0" i="0" dirty="0">
                <a:effectLst/>
                <a:latin typeface="Times New Roman" panose="02020603050405020304" pitchFamily="18" charset="0"/>
              </a:rPr>
              <a:t>| </a:t>
            </a:r>
            <a:r>
              <a:rPr lang="zh-CN" altLang="en-US" sz="2400" b="0" i="0" dirty="0">
                <a:effectLst/>
                <a:latin typeface="Times New Roman" panose="02020603050405020304" pitchFamily="18" charset="0"/>
              </a:rPr>
              <a:t>研究 </a:t>
            </a:r>
            <a:r>
              <a:rPr lang="en-US" altLang="zh-CN" sz="2400" b="0" i="0" dirty="0">
                <a:effectLst/>
                <a:latin typeface="Times New Roman" panose="02020603050405020304" pitchFamily="18" charset="0"/>
              </a:rPr>
              <a:t>| </a:t>
            </a:r>
            <a:r>
              <a:rPr lang="zh-CN" altLang="en-US" sz="2400" b="0" i="0" dirty="0">
                <a:effectLst/>
                <a:latin typeface="Times New Roman" panose="02020603050405020304" pitchFamily="18" charset="0"/>
              </a:rPr>
              <a:t>生物化学 </a:t>
            </a:r>
            <a:r>
              <a:rPr lang="en-US" altLang="zh-CN" sz="2400" b="0" i="0" dirty="0">
                <a:effectLst/>
                <a:latin typeface="Times New Roman" panose="02020603050405020304" pitchFamily="18" charset="0"/>
              </a:rPr>
              <a:t>| </a:t>
            </a:r>
            <a:r>
              <a:rPr lang="zh-CN" altLang="en-US" sz="2400" b="0" i="0" dirty="0">
                <a:effectLst/>
                <a:latin typeface="Times New Roman" panose="02020603050405020304" pitchFamily="18" charset="0"/>
              </a:rPr>
              <a:t>的 </a:t>
            </a:r>
            <a:r>
              <a:rPr lang="en-US" altLang="zh-CN" sz="2400" b="0" i="0" dirty="0">
                <a:effectLst/>
                <a:latin typeface="Times New Roman" panose="02020603050405020304" pitchFamily="18" charset="0"/>
              </a:rPr>
              <a:t>| </a:t>
            </a:r>
            <a:r>
              <a:rPr lang="zh-CN" altLang="en-US" sz="2400" b="0" i="0" dirty="0">
                <a:effectLst/>
                <a:latin typeface="Times New Roman" panose="02020603050405020304" pitchFamily="18" charset="0"/>
              </a:rPr>
              <a:t>一 </a:t>
            </a:r>
            <a:r>
              <a:rPr lang="en-US" altLang="zh-CN" sz="2400" b="0" i="0" dirty="0">
                <a:effectLst/>
                <a:latin typeface="Times New Roman" panose="02020603050405020304" pitchFamily="18" charset="0"/>
              </a:rPr>
              <a:t>| </a:t>
            </a:r>
            <a:r>
              <a:rPr lang="zh-CN" altLang="en-US" sz="2400" b="0" i="0" dirty="0">
                <a:effectLst/>
                <a:latin typeface="Times New Roman" panose="02020603050405020304" pitchFamily="18" charset="0"/>
              </a:rPr>
              <a:t>位 </a:t>
            </a:r>
            <a:r>
              <a:rPr lang="en-US" altLang="zh-CN" sz="2400" b="0" i="0" dirty="0">
                <a:effectLst/>
                <a:latin typeface="Times New Roman" panose="02020603050405020304" pitchFamily="18" charset="0"/>
              </a:rPr>
              <a:t>| </a:t>
            </a:r>
            <a:r>
              <a:rPr lang="zh-CN" altLang="en-US" sz="2400" b="0" i="0" dirty="0">
                <a:effectLst/>
                <a:latin typeface="Times New Roman" panose="02020603050405020304" pitchFamily="18" charset="0"/>
              </a:rPr>
              <a:t>科学家 </a:t>
            </a:r>
            <a:r>
              <a:rPr lang="en-US" altLang="zh-CN" sz="2400" b="0" i="0" dirty="0">
                <a:effectLst/>
                <a:latin typeface="Times New Roman" panose="02020603050405020304" pitchFamily="18" charset="0"/>
              </a:rPr>
              <a:t>|</a:t>
            </a:r>
            <a:r>
              <a:rPr lang="zh-CN" altLang="en-US" sz="2400" b="0" i="0" dirty="0">
                <a:effectLst/>
                <a:latin typeface="Times New Roman" panose="02020603050405020304" pitchFamily="18" charset="0"/>
              </a:rPr>
              <a:t>。</a:t>
            </a:r>
            <a:br>
              <a:rPr lang="zh-CN" altLang="en-US" sz="2400" dirty="0"/>
            </a:br>
            <a:r>
              <a:rPr lang="zh-CN" altLang="en-US" sz="2400" b="0" i="0" dirty="0">
                <a:effectLst/>
                <a:latin typeface="Times New Roman" panose="02020603050405020304" pitchFamily="18" charset="0"/>
              </a:rPr>
              <a:t>对应标记：他</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S </a:t>
            </a:r>
            <a:r>
              <a:rPr lang="zh-CN" altLang="en-US" sz="2400" b="0" i="0" dirty="0">
                <a:effectLst/>
                <a:latin typeface="Times New Roman" panose="02020603050405020304" pitchFamily="18" charset="0"/>
              </a:rPr>
              <a:t>是</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S </a:t>
            </a:r>
            <a:r>
              <a:rPr lang="zh-CN" altLang="en-US" sz="2400" b="0" i="0" dirty="0">
                <a:effectLst/>
                <a:latin typeface="Times New Roman" panose="02020603050405020304" pitchFamily="18" charset="0"/>
              </a:rPr>
              <a:t>研</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B </a:t>
            </a:r>
            <a:r>
              <a:rPr lang="zh-CN" altLang="en-US" sz="2400" b="0" i="0" dirty="0">
                <a:effectLst/>
                <a:latin typeface="Times New Roman" panose="02020603050405020304" pitchFamily="18" charset="0"/>
              </a:rPr>
              <a:t>究</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E </a:t>
            </a:r>
            <a:r>
              <a:rPr lang="zh-CN" altLang="en-US" sz="2400" b="0" i="0" dirty="0">
                <a:effectLst/>
                <a:latin typeface="Times New Roman" panose="02020603050405020304" pitchFamily="18" charset="0"/>
              </a:rPr>
              <a:t>生</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B </a:t>
            </a:r>
            <a:r>
              <a:rPr lang="zh-CN" altLang="en-US" sz="2400" b="0" i="0" dirty="0">
                <a:effectLst/>
                <a:latin typeface="Times New Roman" panose="02020603050405020304" pitchFamily="18" charset="0"/>
              </a:rPr>
              <a:t>物</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I </a:t>
            </a:r>
            <a:r>
              <a:rPr lang="zh-CN" altLang="en-US" sz="2400" b="0" i="0" dirty="0">
                <a:effectLst/>
                <a:latin typeface="Times New Roman" panose="02020603050405020304" pitchFamily="18" charset="0"/>
              </a:rPr>
              <a:t>化</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I </a:t>
            </a:r>
            <a:r>
              <a:rPr lang="zh-CN" altLang="en-US" sz="2400" b="0" i="0" dirty="0">
                <a:effectLst/>
                <a:latin typeface="Times New Roman" panose="02020603050405020304" pitchFamily="18" charset="0"/>
              </a:rPr>
              <a:t>学</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E </a:t>
            </a:r>
            <a:r>
              <a:rPr lang="zh-CN" altLang="en-US" sz="2400" b="0" i="0" dirty="0">
                <a:effectLst/>
                <a:latin typeface="Times New Roman" panose="02020603050405020304" pitchFamily="18" charset="0"/>
              </a:rPr>
              <a:t>的</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S </a:t>
            </a:r>
            <a:r>
              <a:rPr lang="zh-CN" altLang="en-US" sz="2400" b="0" i="0" dirty="0">
                <a:effectLst/>
                <a:latin typeface="Times New Roman" panose="02020603050405020304" pitchFamily="18" charset="0"/>
              </a:rPr>
              <a:t>一</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B </a:t>
            </a:r>
            <a:r>
              <a:rPr lang="zh-CN" altLang="en-US" sz="2400" b="0" i="0" dirty="0">
                <a:effectLst/>
                <a:latin typeface="Times New Roman" panose="02020603050405020304" pitchFamily="18" charset="0"/>
              </a:rPr>
              <a:t>位</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E </a:t>
            </a:r>
            <a:r>
              <a:rPr lang="zh-CN" altLang="en-US" sz="2400" b="0" i="0" dirty="0">
                <a:effectLst/>
                <a:latin typeface="Times New Roman" panose="02020603050405020304" pitchFamily="18" charset="0"/>
              </a:rPr>
              <a:t>科</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B </a:t>
            </a:r>
            <a:r>
              <a:rPr lang="zh-CN" altLang="en-US" sz="2400" b="0" i="0" dirty="0">
                <a:effectLst/>
                <a:latin typeface="Times New Roman" panose="02020603050405020304" pitchFamily="18" charset="0"/>
              </a:rPr>
              <a:t>学</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I </a:t>
            </a:r>
            <a:r>
              <a:rPr lang="zh-CN" altLang="en-US" sz="2400" b="0" i="0" dirty="0">
                <a:effectLst/>
                <a:latin typeface="Times New Roman" panose="02020603050405020304" pitchFamily="18" charset="0"/>
              </a:rPr>
              <a:t>家</a:t>
            </a:r>
            <a:r>
              <a:rPr lang="en-US" altLang="zh-CN" sz="2400" b="0" i="0" dirty="0">
                <a:effectLst/>
                <a:latin typeface="Times New Roman" panose="02020603050405020304" pitchFamily="18" charset="0"/>
              </a:rPr>
              <a:t>/</a:t>
            </a:r>
            <a:r>
              <a:rPr lang="en-US" sz="2400" b="0" i="0" dirty="0">
                <a:effectLst/>
                <a:latin typeface="Times New Roman" panose="02020603050405020304" pitchFamily="18" charset="0"/>
              </a:rPr>
              <a:t>E 。/S</a:t>
            </a:r>
            <a:endParaRPr lang="en-CN" sz="2400" dirty="0"/>
          </a:p>
        </p:txBody>
      </p:sp>
    </p:spTree>
    <p:extLst>
      <p:ext uri="{BB962C8B-B14F-4D97-AF65-F5344CB8AC3E}">
        <p14:creationId xmlns:p14="http://schemas.microsoft.com/office/powerpoint/2010/main" val="983163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5"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44</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2278316"/>
          </a:xfrm>
          <a:prstGeom prst="rect">
            <a:avLst/>
          </a:prstGeom>
          <a:noFill/>
        </p:spPr>
        <p:txBody>
          <a:bodyPr wrap="square">
            <a:spAutoFit/>
          </a:bodyPr>
          <a:lstStyle/>
          <a:p>
            <a:pPr>
              <a:lnSpc>
                <a:spcPct val="130000"/>
              </a:lnSpc>
              <a:spcBef>
                <a:spcPts val="600"/>
              </a:spcBef>
            </a:pPr>
            <a:r>
              <a:rPr lang="zh-CN" altLang="en-US" sz="2800" b="1" i="0" dirty="0">
                <a:effectLst/>
                <a:latin typeface="Microsoft YaHei" panose="020B0503020204020204" pitchFamily="34" charset="-122"/>
                <a:ea typeface="Microsoft YaHei" panose="020B0503020204020204" pitchFamily="34" charset="-122"/>
              </a:rPr>
              <a:t>条件随机场</a:t>
            </a:r>
            <a:r>
              <a:rPr lang="zh-CN" altLang="en-US" sz="2800" b="0" i="0" dirty="0">
                <a:effectLst/>
                <a:latin typeface="Microsoft YaHei" panose="020B0503020204020204" pitchFamily="34" charset="-122"/>
                <a:ea typeface="Microsoft YaHei" panose="020B0503020204020204" pitchFamily="34" charset="-122"/>
              </a:rPr>
              <a:t>（</a:t>
            </a:r>
            <a:r>
              <a:rPr lang="en-US" sz="2800" b="0" i="0" dirty="0">
                <a:effectLst/>
                <a:latin typeface="Microsoft YaHei" panose="020B0503020204020204" pitchFamily="34" charset="-122"/>
                <a:ea typeface="Microsoft YaHei" panose="020B0503020204020204" pitchFamily="34" charset="-122"/>
              </a:rPr>
              <a:t>Conditional Random </a:t>
            </a:r>
            <a:r>
              <a:rPr lang="en-US" sz="2800" b="0" i="0" dirty="0" err="1">
                <a:effectLst/>
                <a:latin typeface="Microsoft YaHei" panose="020B0503020204020204" pitchFamily="34" charset="-122"/>
                <a:ea typeface="Microsoft YaHei" panose="020B0503020204020204" pitchFamily="34" charset="-122"/>
              </a:rPr>
              <a:t>Field，CRF</a:t>
            </a:r>
            <a:r>
              <a:rPr lang="en-US" sz="2800" b="0" i="0" dirty="0">
                <a:effectLst/>
                <a:latin typeface="Microsoft YaHei" panose="020B0503020204020204" pitchFamily="34" charset="-122"/>
                <a:ea typeface="Microsoft YaHei" panose="020B0503020204020204" pitchFamily="34" charset="-122"/>
              </a:rPr>
              <a:t>）</a:t>
            </a:r>
            <a:r>
              <a:rPr lang="zh-CN" altLang="en-US" sz="2800" b="0" i="0" dirty="0">
                <a:effectLst/>
                <a:latin typeface="Microsoft YaHei" panose="020B0503020204020204" pitchFamily="34" charset="-122"/>
                <a:ea typeface="Microsoft YaHei" panose="020B0503020204020204" pitchFamily="34" charset="-122"/>
              </a:rPr>
              <a:t>试图对多个变量在给定观测值后的条件概率进行建模。</a:t>
            </a:r>
            <a:r>
              <a:rPr lang="en-US" sz="2800" b="0" i="0" dirty="0">
                <a:effectLst/>
                <a:latin typeface="Microsoft YaHei" panose="020B0503020204020204" pitchFamily="34" charset="-122"/>
                <a:ea typeface="Microsoft YaHei" panose="020B0503020204020204" pitchFamily="34" charset="-122"/>
              </a:rPr>
              <a:t>x = {x</a:t>
            </a:r>
            <a:r>
              <a:rPr lang="en-US" sz="2800" b="0" i="0" baseline="-25000" dirty="0">
                <a:effectLst/>
                <a:latin typeface="Microsoft YaHei" panose="020B0503020204020204" pitchFamily="34" charset="-122"/>
                <a:ea typeface="Microsoft YaHei" panose="020B0503020204020204" pitchFamily="34" charset="-122"/>
              </a:rPr>
              <a:t>l</a:t>
            </a:r>
            <a:r>
              <a:rPr lang="en-US" sz="2800" b="0" i="0" dirty="0">
                <a:effectLst/>
                <a:latin typeface="Microsoft YaHei" panose="020B0503020204020204" pitchFamily="34" charset="-122"/>
                <a:ea typeface="Microsoft YaHei" panose="020B0503020204020204" pitchFamily="34" charset="-122"/>
              </a:rPr>
              <a:t>, x</a:t>
            </a:r>
            <a:r>
              <a:rPr lang="en-US" sz="2800" b="0" i="0" baseline="-25000" dirty="0">
                <a:effectLst/>
                <a:latin typeface="Microsoft YaHei" panose="020B0503020204020204" pitchFamily="34" charset="-122"/>
                <a:ea typeface="Microsoft YaHei" panose="020B0503020204020204" pitchFamily="34" charset="-122"/>
              </a:rPr>
              <a:t>2</a:t>
            </a:r>
            <a:r>
              <a:rPr lang="en-US" sz="2800" b="0" i="0" dirty="0">
                <a:effectLst/>
                <a:latin typeface="Microsoft YaHei" panose="020B0503020204020204" pitchFamily="34" charset="-122"/>
                <a:ea typeface="Microsoft YaHei" panose="020B0503020204020204" pitchFamily="34" charset="-122"/>
              </a:rPr>
              <a:t>, . . . , </a:t>
            </a:r>
            <a:r>
              <a:rPr lang="en-US" sz="2800" b="0" i="0" dirty="0" err="1">
                <a:effectLst/>
                <a:latin typeface="Microsoft YaHei" panose="020B0503020204020204" pitchFamily="34" charset="-122"/>
                <a:ea typeface="Microsoft YaHei" panose="020B0503020204020204" pitchFamily="34" charset="-122"/>
              </a:rPr>
              <a:t>x</a:t>
            </a:r>
            <a:r>
              <a:rPr lang="en-US" sz="2800" b="0" i="0" baseline="-25000" dirty="0" err="1">
                <a:effectLst/>
                <a:latin typeface="Microsoft YaHei" panose="020B0503020204020204" pitchFamily="34" charset="-122"/>
                <a:ea typeface="Microsoft YaHei" panose="020B0503020204020204" pitchFamily="34" charset="-122"/>
              </a:rPr>
              <a:t>n</a:t>
            </a:r>
            <a:r>
              <a:rPr lang="en-US" sz="2800" b="0" i="0" dirty="0">
                <a:effectLst/>
                <a:latin typeface="Microsoft YaHei" panose="020B0503020204020204" pitchFamily="34" charset="-122"/>
                <a:ea typeface="Microsoft YaHei" panose="020B0503020204020204" pitchFamily="34" charset="-122"/>
              </a:rPr>
              <a:t>} </a:t>
            </a:r>
            <a:r>
              <a:rPr lang="zh-CN" altLang="en-US" sz="2800" b="0" i="0" dirty="0">
                <a:effectLst/>
                <a:latin typeface="Microsoft YaHei" panose="020B0503020204020204" pitchFamily="34" charset="-122"/>
                <a:ea typeface="Microsoft YaHei" panose="020B0503020204020204" pitchFamily="34" charset="-122"/>
              </a:rPr>
              <a:t>为观测序列，</a:t>
            </a:r>
            <a:r>
              <a:rPr lang="en-US" sz="2800" b="0" i="0" dirty="0">
                <a:effectLst/>
                <a:latin typeface="Microsoft YaHei" panose="020B0503020204020204" pitchFamily="34" charset="-122"/>
                <a:ea typeface="Microsoft YaHei" panose="020B0503020204020204" pitchFamily="34" charset="-122"/>
              </a:rPr>
              <a:t>y = {</a:t>
            </a:r>
            <a:r>
              <a:rPr lang="en-US" sz="2800" b="0" i="0" dirty="0" err="1">
                <a:effectLst/>
                <a:latin typeface="Microsoft YaHei" panose="020B0503020204020204" pitchFamily="34" charset="-122"/>
                <a:ea typeface="Microsoft YaHei" panose="020B0503020204020204" pitchFamily="34" charset="-122"/>
              </a:rPr>
              <a:t>y</a:t>
            </a:r>
            <a:r>
              <a:rPr lang="en-US" sz="2800" b="0" i="0" baseline="-25000" dirty="0" err="1">
                <a:effectLst/>
                <a:latin typeface="Microsoft YaHei" panose="020B0503020204020204" pitchFamily="34" charset="-122"/>
                <a:ea typeface="Microsoft YaHei" panose="020B0503020204020204" pitchFamily="34" charset="-122"/>
              </a:rPr>
              <a:t>l</a:t>
            </a:r>
            <a:r>
              <a:rPr lang="en-US" sz="2800" b="0" i="0" dirty="0">
                <a:effectLst/>
                <a:latin typeface="Microsoft YaHei" panose="020B0503020204020204" pitchFamily="34" charset="-122"/>
                <a:ea typeface="Microsoft YaHei" panose="020B0503020204020204" pitchFamily="34" charset="-122"/>
              </a:rPr>
              <a:t>, y</a:t>
            </a:r>
            <a:r>
              <a:rPr lang="en-US" sz="2800" b="0" i="0" baseline="-25000" dirty="0">
                <a:effectLst/>
                <a:latin typeface="Microsoft YaHei" panose="020B0503020204020204" pitchFamily="34" charset="-122"/>
                <a:ea typeface="Microsoft YaHei" panose="020B0503020204020204" pitchFamily="34" charset="-122"/>
              </a:rPr>
              <a:t>2</a:t>
            </a:r>
            <a:r>
              <a:rPr lang="en-US" sz="2800" b="0" i="0" dirty="0">
                <a:effectLst/>
                <a:latin typeface="Microsoft YaHei" panose="020B0503020204020204" pitchFamily="34" charset="-122"/>
                <a:ea typeface="Microsoft YaHei" panose="020B0503020204020204" pitchFamily="34" charset="-122"/>
              </a:rPr>
              <a:t>, . . . , </a:t>
            </a:r>
            <a:r>
              <a:rPr lang="en-US" sz="2800" b="0" i="0" dirty="0" err="1">
                <a:effectLst/>
                <a:latin typeface="Microsoft YaHei" panose="020B0503020204020204" pitchFamily="34" charset="-122"/>
                <a:ea typeface="Microsoft YaHei" panose="020B0503020204020204" pitchFamily="34" charset="-122"/>
              </a:rPr>
              <a:t>y</a:t>
            </a:r>
            <a:r>
              <a:rPr lang="en-US" sz="2800" b="0" i="0" baseline="-25000" dirty="0" err="1">
                <a:effectLst/>
                <a:latin typeface="Microsoft YaHei" panose="020B0503020204020204" pitchFamily="34" charset="-122"/>
                <a:ea typeface="Microsoft YaHei" panose="020B0503020204020204" pitchFamily="34" charset="-122"/>
              </a:rPr>
              <a:t>n</a:t>
            </a:r>
            <a:r>
              <a:rPr lang="en-US" sz="2800" b="0" i="0" dirty="0">
                <a:effectLst/>
                <a:latin typeface="Microsoft YaHei" panose="020B0503020204020204" pitchFamily="34" charset="-122"/>
                <a:ea typeface="Microsoft YaHei" panose="020B0503020204020204" pitchFamily="34" charset="-122"/>
              </a:rPr>
              <a:t>} </a:t>
            </a:r>
            <a:r>
              <a:rPr lang="zh-CN" altLang="en-US" sz="2800" b="0" i="0" dirty="0">
                <a:effectLst/>
                <a:latin typeface="Microsoft YaHei" panose="020B0503020204020204" pitchFamily="34" charset="-122"/>
                <a:ea typeface="Microsoft YaHei" panose="020B0503020204020204" pitchFamily="34" charset="-122"/>
              </a:rPr>
              <a:t>为对应的标记序列，条件随机场的目标是构建条件概率模型 </a:t>
            </a:r>
            <a:r>
              <a:rPr lang="en-US" sz="2800" b="0" i="0" dirty="0">
                <a:effectLst/>
                <a:latin typeface="Microsoft YaHei" panose="020B0503020204020204" pitchFamily="34" charset="-122"/>
                <a:ea typeface="Microsoft YaHei" panose="020B0503020204020204" pitchFamily="34" charset="-122"/>
              </a:rPr>
              <a:t>P (</a:t>
            </a:r>
            <a:r>
              <a:rPr lang="en-US" sz="2800" b="0" i="0" dirty="0" err="1">
                <a:effectLst/>
                <a:latin typeface="Microsoft YaHei" panose="020B0503020204020204" pitchFamily="34" charset="-122"/>
                <a:ea typeface="Microsoft YaHei" panose="020B0503020204020204" pitchFamily="34" charset="-122"/>
              </a:rPr>
              <a:t>y|x</a:t>
            </a:r>
            <a:r>
              <a:rPr lang="en-US" sz="28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483978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基于线性链条件随机场的中文分词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14" name="Picture 13">
            <a:extLst>
              <a:ext uri="{FF2B5EF4-FFF2-40B4-BE49-F238E27FC236}">
                <a16:creationId xmlns:a16="http://schemas.microsoft.com/office/drawing/2014/main" id="{797E80C0-BFF5-B203-2929-D7D17ED22A29}"/>
              </a:ext>
            </a:extLst>
          </p:cNvPr>
          <p:cNvPicPr>
            <a:picLocks noChangeAspect="1"/>
          </p:cNvPicPr>
          <p:nvPr/>
        </p:nvPicPr>
        <p:blipFill>
          <a:blip r:embed="rId3"/>
          <a:stretch>
            <a:fillRect/>
          </a:stretch>
        </p:blipFill>
        <p:spPr>
          <a:xfrm>
            <a:off x="3467252" y="3435433"/>
            <a:ext cx="5167630" cy="3016167"/>
          </a:xfrm>
          <a:prstGeom prst="rect">
            <a:avLst/>
          </a:prstGeom>
        </p:spPr>
      </p:pic>
      <p:sp>
        <p:nvSpPr>
          <p:cNvPr id="17" name="TextBox 16">
            <a:extLst>
              <a:ext uri="{FF2B5EF4-FFF2-40B4-BE49-F238E27FC236}">
                <a16:creationId xmlns:a16="http://schemas.microsoft.com/office/drawing/2014/main" id="{7ADDD2F3-535C-4BDB-66D4-74350D0DB366}"/>
              </a:ext>
            </a:extLst>
          </p:cNvPr>
          <p:cNvSpPr txBox="1"/>
          <p:nvPr/>
        </p:nvSpPr>
        <p:spPr>
          <a:xfrm>
            <a:off x="3048000" y="6488668"/>
            <a:ext cx="6096000"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2.1 </a:t>
            </a:r>
            <a:r>
              <a:rPr lang="zh-CN" altLang="en-US" b="0" i="0" dirty="0">
                <a:effectLst/>
                <a:latin typeface="Microsoft YaHei" panose="020B0503020204020204" pitchFamily="34" charset="-122"/>
                <a:ea typeface="Microsoft YaHei" panose="020B0503020204020204" pitchFamily="34" charset="-122"/>
              </a:rPr>
              <a:t>线性链条件随机场结构图</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6037279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069FB6-D429-29D6-AE32-F927385B2A91}"/>
              </a:ext>
            </a:extLst>
          </p:cNvPr>
          <p:cNvPicPr>
            <a:picLocks noChangeAspect="1"/>
          </p:cNvPicPr>
          <p:nvPr/>
        </p:nvPicPr>
        <p:blipFill>
          <a:blip r:embed="rId3"/>
          <a:stretch>
            <a:fillRect/>
          </a:stretch>
        </p:blipFill>
        <p:spPr>
          <a:xfrm>
            <a:off x="2438875" y="3143776"/>
            <a:ext cx="7918769" cy="1925797"/>
          </a:xfrm>
          <a:prstGeom prst="rect">
            <a:avLst/>
          </a:prstGeom>
        </p:spPr>
      </p:pic>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45</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7262"/>
            <a:ext cx="11195049" cy="2273636"/>
          </a:xfrm>
          <a:prstGeom prst="rect">
            <a:avLst/>
          </a:prstGeom>
          <a:noFill/>
        </p:spPr>
        <p:txBody>
          <a:bodyPr wrap="square">
            <a:spAutoFit/>
          </a:bodyPr>
          <a:lstStyle/>
          <a:p>
            <a:pPr>
              <a:lnSpc>
                <a:spcPct val="130000"/>
              </a:lnSpc>
              <a:spcBef>
                <a:spcPts val="600"/>
              </a:spcBef>
            </a:pPr>
            <a:r>
              <a:rPr lang="zh-CN" altLang="en-US" sz="2800" b="0" i="0" dirty="0">
                <a:effectLst/>
                <a:latin typeface="Microsoft YaHei" panose="020B0503020204020204" pitchFamily="34" charset="-122"/>
                <a:ea typeface="Microsoft YaHei" panose="020B0503020204020204" pitchFamily="34" charset="-122"/>
              </a:rPr>
              <a:t>条件随机场使用势函数和图结构上的团来定义条件概率 </a:t>
            </a:r>
            <a:r>
              <a:rPr lang="en-US" sz="2800" b="0" i="0" dirty="0">
                <a:effectLst/>
                <a:latin typeface="Microsoft YaHei" panose="020B0503020204020204" pitchFamily="34" charset="-122"/>
                <a:ea typeface="Microsoft YaHei" panose="020B0503020204020204" pitchFamily="34" charset="-122"/>
              </a:rPr>
              <a:t>P (</a:t>
            </a:r>
            <a:r>
              <a:rPr lang="en-US" sz="2800" b="0" i="0" dirty="0" err="1">
                <a:effectLst/>
                <a:latin typeface="Microsoft YaHei" panose="020B0503020204020204" pitchFamily="34" charset="-122"/>
                <a:ea typeface="Microsoft YaHei" panose="020B0503020204020204" pitchFamily="34" charset="-122"/>
              </a:rPr>
              <a:t>y|x</a:t>
            </a:r>
            <a:r>
              <a:rPr lang="en-US" sz="2800" b="0" i="0" dirty="0">
                <a:effectLst/>
                <a:latin typeface="Microsoft YaHei" panose="020B0503020204020204" pitchFamily="34" charset="-122"/>
                <a:ea typeface="Microsoft YaHei" panose="020B0503020204020204" pitchFamily="34" charset="-122"/>
              </a:rPr>
              <a:t>)。</a:t>
            </a:r>
            <a:r>
              <a:rPr lang="zh-CN" altLang="en-US" sz="2800" b="0" i="0" dirty="0">
                <a:effectLst/>
                <a:latin typeface="Microsoft YaHei" panose="020B0503020204020204" pitchFamily="34" charset="-122"/>
                <a:ea typeface="Microsoft YaHei" panose="020B0503020204020204" pitchFamily="34" charset="-122"/>
              </a:rPr>
              <a:t>给定观测序列 </a:t>
            </a:r>
            <a:r>
              <a:rPr lang="en-US" sz="2800" b="0" i="0" dirty="0">
                <a:effectLst/>
                <a:latin typeface="Microsoft YaHei" panose="020B0503020204020204" pitchFamily="34" charset="-122"/>
                <a:ea typeface="Microsoft YaHei" panose="020B0503020204020204" pitchFamily="34" charset="-122"/>
              </a:rPr>
              <a:t>x，</a:t>
            </a:r>
            <a:r>
              <a:rPr lang="zh-CN" altLang="en-US" sz="2800" b="0" i="0" dirty="0">
                <a:effectLst/>
                <a:latin typeface="Microsoft YaHei" panose="020B0503020204020204" pitchFamily="34" charset="-122"/>
                <a:ea typeface="Microsoft YaHei" panose="020B0503020204020204" pitchFamily="34" charset="-122"/>
              </a:rPr>
              <a:t>线性链式条件随机场主要包含两种关于标记变量的团：单个标记变量 </a:t>
            </a:r>
            <a:r>
              <a:rPr lang="en-US" sz="2800" b="0" i="0" dirty="0" err="1">
                <a:effectLst/>
                <a:latin typeface="Microsoft YaHei" panose="020B0503020204020204" pitchFamily="34" charset="-122"/>
                <a:ea typeface="Microsoft YaHei" panose="020B0503020204020204" pitchFamily="34" charset="-122"/>
              </a:rPr>
              <a:t>y</a:t>
            </a:r>
            <a:r>
              <a:rPr lang="en-US" sz="2800" b="0" i="0" baseline="-25000" dirty="0" err="1">
                <a:effectLst/>
                <a:latin typeface="Microsoft YaHei" panose="020B0503020204020204" pitchFamily="34" charset="-122"/>
                <a:ea typeface="Microsoft YaHei" panose="020B0503020204020204" pitchFamily="34" charset="-122"/>
              </a:rPr>
              <a:t>i</a:t>
            </a:r>
            <a:r>
              <a:rPr lang="en-US" sz="2800" b="0" i="0" baseline="-25000" dirty="0">
                <a:effectLst/>
                <a:latin typeface="Microsoft YaHei" panose="020B0503020204020204" pitchFamily="34" charset="-122"/>
                <a:ea typeface="Microsoft YaHei" panose="020B0503020204020204" pitchFamily="34" charset="-122"/>
              </a:rPr>
              <a:t> </a:t>
            </a:r>
            <a:r>
              <a:rPr lang="zh-CN" altLang="en-US" sz="2800" b="0" i="0" dirty="0">
                <a:effectLst/>
                <a:latin typeface="Microsoft YaHei" panose="020B0503020204020204" pitchFamily="34" charset="-122"/>
                <a:ea typeface="Microsoft YaHei" panose="020B0503020204020204" pitchFamily="34" charset="-122"/>
              </a:rPr>
              <a:t>和相邻的标记变量 </a:t>
            </a:r>
            <a:r>
              <a:rPr lang="en-US" sz="2800" b="0" i="0" dirty="0">
                <a:effectLst/>
                <a:latin typeface="Microsoft YaHei" panose="020B0503020204020204" pitchFamily="34" charset="-122"/>
                <a:ea typeface="Microsoft YaHei" panose="020B0503020204020204" pitchFamily="34" charset="-122"/>
              </a:rPr>
              <a:t>y</a:t>
            </a:r>
            <a:r>
              <a:rPr lang="en-US" sz="2800" b="0" i="0" baseline="-25000" dirty="0">
                <a:effectLst/>
                <a:latin typeface="Microsoft YaHei" panose="020B0503020204020204" pitchFamily="34" charset="-122"/>
                <a:ea typeface="Microsoft YaHei" panose="020B0503020204020204" pitchFamily="34" charset="-122"/>
              </a:rPr>
              <a:t>i−1</a:t>
            </a:r>
            <a:r>
              <a:rPr lang="en-US" sz="2800" b="0" i="0" dirty="0">
                <a:effectLst/>
                <a:latin typeface="Microsoft YaHei" panose="020B0503020204020204" pitchFamily="34" charset="-122"/>
                <a:ea typeface="Microsoft YaHei" panose="020B0503020204020204" pitchFamily="34" charset="-122"/>
              </a:rPr>
              <a:t>, </a:t>
            </a:r>
            <a:r>
              <a:rPr lang="en-US" sz="2800" b="0" i="0" dirty="0" err="1">
                <a:effectLst/>
                <a:latin typeface="Microsoft YaHei" panose="020B0503020204020204" pitchFamily="34" charset="-122"/>
                <a:ea typeface="Microsoft YaHei" panose="020B0503020204020204" pitchFamily="34" charset="-122"/>
              </a:rPr>
              <a:t>y</a:t>
            </a:r>
            <a:r>
              <a:rPr lang="en-US" sz="2800" b="0" i="0" baseline="-25000" dirty="0" err="1">
                <a:effectLst/>
                <a:latin typeface="Microsoft YaHei" panose="020B0503020204020204" pitchFamily="34" charset="-122"/>
                <a:ea typeface="Microsoft YaHei" panose="020B0503020204020204" pitchFamily="34" charset="-122"/>
              </a:rPr>
              <a:t>i</a:t>
            </a:r>
            <a:r>
              <a:rPr lang="en-US" sz="2800" b="0" i="0" dirty="0">
                <a:effectLst/>
                <a:latin typeface="Microsoft YaHei" panose="020B0503020204020204" pitchFamily="34" charset="-122"/>
                <a:ea typeface="Microsoft YaHei" panose="020B0503020204020204" pitchFamily="34" charset="-122"/>
              </a:rPr>
              <a:t>。</a:t>
            </a:r>
            <a:r>
              <a:rPr lang="zh-CN" altLang="en-US" sz="2800" b="0" i="0" dirty="0">
                <a:effectLst/>
                <a:latin typeface="Microsoft YaHei" panose="020B0503020204020204" pitchFamily="34" charset="-122"/>
                <a:ea typeface="Microsoft YaHei" panose="020B0503020204020204" pitchFamily="34" charset="-122"/>
              </a:rPr>
              <a:t>选用指数势函数并引入特征函数 </a:t>
            </a:r>
            <a:r>
              <a:rPr lang="en-US" altLang="zh-CN" sz="2800" b="0" i="0" dirty="0">
                <a:effectLst/>
                <a:latin typeface="Microsoft YaHei" panose="020B0503020204020204" pitchFamily="34" charset="-122"/>
                <a:ea typeface="Microsoft YaHei" panose="020B0503020204020204" pitchFamily="34" charset="-122"/>
              </a:rPr>
              <a:t>(</a:t>
            </a:r>
            <a:r>
              <a:rPr lang="en-US" sz="2800" b="0" i="0" dirty="0">
                <a:effectLst/>
                <a:latin typeface="Microsoft YaHei" panose="020B0503020204020204" pitchFamily="34" charset="-122"/>
                <a:ea typeface="Microsoft YaHei" panose="020B0503020204020204" pitchFamily="34" charset="-122"/>
              </a:rPr>
              <a:t>Feature Function)</a:t>
            </a:r>
            <a:r>
              <a:rPr lang="zh-CN" altLang="en-US" sz="2800" b="0" i="0" dirty="0">
                <a:effectLst/>
                <a:latin typeface="Microsoft YaHei" panose="020B0503020204020204" pitchFamily="34" charset="-122"/>
                <a:ea typeface="Microsoft YaHei" panose="020B0503020204020204" pitchFamily="34" charset="-122"/>
              </a:rPr>
              <a:t>。</a:t>
            </a:r>
            <a:endParaRPr lang="en-US" altLang="zh-CN" sz="2400" b="0" i="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483978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基于线性链条件随机场的中文分词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5" name="TextBox 4">
            <a:extLst>
              <a:ext uri="{FF2B5EF4-FFF2-40B4-BE49-F238E27FC236}">
                <a16:creationId xmlns:a16="http://schemas.microsoft.com/office/drawing/2014/main" id="{7D548614-482E-D28B-CC1F-87FD11AEB3D2}"/>
              </a:ext>
            </a:extLst>
          </p:cNvPr>
          <p:cNvSpPr txBox="1"/>
          <p:nvPr/>
        </p:nvSpPr>
        <p:spPr>
          <a:xfrm>
            <a:off x="269241" y="5115908"/>
            <a:ext cx="11922759" cy="1569660"/>
          </a:xfrm>
          <a:prstGeom prst="rect">
            <a:avLst/>
          </a:prstGeom>
          <a:noFill/>
        </p:spPr>
        <p:txBody>
          <a:bodyPr wrap="square">
            <a:spAutoFit/>
          </a:bodyPr>
          <a:lstStyle/>
          <a:p>
            <a:r>
              <a:rPr lang="en-US" sz="2400" b="0" i="0" dirty="0" err="1">
                <a:effectLst/>
                <a:latin typeface="Microsoft YaHei" panose="020B0503020204020204" pitchFamily="34" charset="-122"/>
                <a:ea typeface="Microsoft YaHei" panose="020B0503020204020204" pitchFamily="34" charset="-122"/>
              </a:rPr>
              <a:t>t</a:t>
            </a:r>
            <a:r>
              <a:rPr lang="en-US" sz="2400" b="0" i="0" baseline="-25000" dirty="0" err="1">
                <a:effectLst/>
                <a:latin typeface="Microsoft YaHei" panose="020B0503020204020204" pitchFamily="34" charset="-122"/>
                <a:ea typeface="Microsoft YaHei" panose="020B0503020204020204" pitchFamily="34" charset="-122"/>
              </a:rPr>
              <a:t>j</a:t>
            </a:r>
            <a:r>
              <a:rPr lang="en-US" sz="2400" b="0" i="0" baseline="-25000" dirty="0">
                <a:effectLst/>
                <a:latin typeface="Microsoft YaHei" panose="020B0503020204020204" pitchFamily="34" charset="-122"/>
                <a:ea typeface="Microsoft YaHei" panose="020B0503020204020204" pitchFamily="34" charset="-122"/>
              </a:rPr>
              <a:t> </a:t>
            </a:r>
            <a:r>
              <a:rPr lang="en-US" sz="2400" b="0" i="0" dirty="0">
                <a:effectLst/>
                <a:latin typeface="Microsoft YaHei" panose="020B0503020204020204" pitchFamily="34" charset="-122"/>
                <a:ea typeface="Microsoft YaHei" panose="020B0503020204020204" pitchFamily="34" charset="-122"/>
              </a:rPr>
              <a:t>(x, </a:t>
            </a:r>
            <a:r>
              <a:rPr lang="en-US" sz="2400" b="0" i="0" dirty="0" err="1">
                <a:effectLst/>
                <a:latin typeface="Microsoft YaHei" panose="020B0503020204020204" pitchFamily="34" charset="-122"/>
                <a:ea typeface="Microsoft YaHei" panose="020B0503020204020204" pitchFamily="34" charset="-122"/>
              </a:rPr>
              <a:t>y</a:t>
            </a:r>
            <a:r>
              <a:rPr lang="en-US" sz="2400" b="0" i="0" baseline="-25000" dirty="0" err="1">
                <a:effectLst/>
                <a:latin typeface="Microsoft YaHei" panose="020B0503020204020204" pitchFamily="34" charset="-122"/>
                <a:ea typeface="Microsoft YaHei" panose="020B0503020204020204" pitchFamily="34" charset="-122"/>
              </a:rPr>
              <a:t>i</a:t>
            </a:r>
            <a:r>
              <a:rPr lang="en-US" sz="2400" b="0" i="0" dirty="0">
                <a:effectLst/>
                <a:latin typeface="Microsoft YaHei" panose="020B0503020204020204" pitchFamily="34" charset="-122"/>
                <a:ea typeface="Microsoft YaHei" panose="020B0503020204020204" pitchFamily="34" charset="-122"/>
              </a:rPr>
              <a:t>, y</a:t>
            </a:r>
            <a:r>
              <a:rPr lang="en-US" sz="2400" b="0" i="0" baseline="-25000" dirty="0">
                <a:effectLst/>
                <a:latin typeface="Microsoft YaHei" panose="020B0503020204020204" pitchFamily="34" charset="-122"/>
                <a:ea typeface="Microsoft YaHei" panose="020B0503020204020204" pitchFamily="34" charset="-122"/>
              </a:rPr>
              <a:t>i−1</a:t>
            </a:r>
            <a:r>
              <a:rPr lang="en-US" sz="2400" b="0" i="0" dirty="0">
                <a:effectLst/>
                <a:latin typeface="Microsoft YaHei" panose="020B0503020204020204" pitchFamily="34" charset="-122"/>
                <a:ea typeface="Microsoft YaHei" panose="020B0503020204020204" pitchFamily="34" charset="-122"/>
              </a:rPr>
              <a:t>, </a:t>
            </a:r>
            <a:r>
              <a:rPr lang="en-US" sz="2400" b="0" i="0" dirty="0" err="1">
                <a:effectLst/>
                <a:latin typeface="Microsoft YaHei" panose="020B0503020204020204" pitchFamily="34" charset="-122"/>
                <a:ea typeface="Microsoft YaHei" panose="020B0503020204020204" pitchFamily="34" charset="-122"/>
              </a:rPr>
              <a:t>i</a:t>
            </a:r>
            <a:r>
              <a:rPr lang="en-US" sz="2400" b="0" i="0" dirty="0">
                <a:effectLst/>
                <a:latin typeface="Microsoft YaHei" panose="020B0503020204020204" pitchFamily="34" charset="-122"/>
                <a:ea typeface="Microsoft YaHei" panose="020B0503020204020204" pitchFamily="34" charset="-122"/>
              </a:rPr>
              <a:t>) </a:t>
            </a:r>
            <a:r>
              <a:rPr lang="zh-CN" altLang="en-US" sz="2400" b="0" i="0" dirty="0">
                <a:effectLst/>
                <a:latin typeface="Microsoft YaHei" panose="020B0503020204020204" pitchFamily="34" charset="-122"/>
                <a:ea typeface="Microsoft YaHei" panose="020B0503020204020204" pitchFamily="34" charset="-122"/>
              </a:rPr>
              <a:t>是</a:t>
            </a:r>
            <a:r>
              <a:rPr lang="zh-CN" altLang="en-US" sz="2400" b="1" i="0" dirty="0">
                <a:effectLst/>
                <a:latin typeface="Microsoft YaHei" panose="020B0503020204020204" pitchFamily="34" charset="-122"/>
                <a:ea typeface="Microsoft YaHei" panose="020B0503020204020204" pitchFamily="34" charset="-122"/>
              </a:rPr>
              <a:t>转移特征函数</a:t>
            </a:r>
            <a:r>
              <a:rPr lang="zh-CN" altLang="en-US" sz="2400" b="0" i="0" dirty="0">
                <a:effectLst/>
                <a:latin typeface="Microsoft YaHei" panose="020B0503020204020204" pitchFamily="34" charset="-122"/>
                <a:ea typeface="Microsoft YaHei" panose="020B0503020204020204" pitchFamily="34" charset="-122"/>
              </a:rPr>
              <a:t>（</a:t>
            </a:r>
            <a:r>
              <a:rPr lang="en-US" sz="2400" b="0" i="0" dirty="0">
                <a:effectLst/>
                <a:latin typeface="Microsoft YaHei" panose="020B0503020204020204" pitchFamily="34" charset="-122"/>
                <a:ea typeface="Microsoft YaHei" panose="020B0503020204020204" pitchFamily="34" charset="-122"/>
              </a:rPr>
              <a:t>Transition feature function），</a:t>
            </a:r>
            <a:r>
              <a:rPr lang="zh-CN" altLang="en-US" sz="2400" b="0" i="0" dirty="0">
                <a:effectLst/>
                <a:latin typeface="Microsoft YaHei" panose="020B0503020204020204" pitchFamily="34" charset="-122"/>
                <a:ea typeface="Microsoft YaHei" panose="020B0503020204020204" pitchFamily="34" charset="-122"/>
              </a:rPr>
              <a:t>用于刻画相邻标记之间的相关关系观测序列对它们的影响；</a:t>
            </a:r>
            <a:endParaRPr lang="en-US" altLang="zh-CN" sz="2400" b="0" i="0" dirty="0">
              <a:effectLst/>
              <a:latin typeface="Microsoft YaHei" panose="020B0503020204020204" pitchFamily="34" charset="-122"/>
              <a:ea typeface="Microsoft YaHei" panose="020B0503020204020204" pitchFamily="34" charset="-122"/>
            </a:endParaRPr>
          </a:p>
          <a:p>
            <a:r>
              <a:rPr lang="en-US" sz="2400" b="0" i="0" dirty="0">
                <a:effectLst/>
                <a:latin typeface="Microsoft YaHei" panose="020B0503020204020204" pitchFamily="34" charset="-122"/>
                <a:ea typeface="Microsoft YaHei" panose="020B0503020204020204" pitchFamily="34" charset="-122"/>
              </a:rPr>
              <a:t>s(x, </a:t>
            </a:r>
            <a:r>
              <a:rPr lang="en-US" sz="2400" b="0" i="0" dirty="0" err="1">
                <a:effectLst/>
                <a:latin typeface="Microsoft YaHei" panose="020B0503020204020204" pitchFamily="34" charset="-122"/>
                <a:ea typeface="Microsoft YaHei" panose="020B0503020204020204" pitchFamily="34" charset="-122"/>
              </a:rPr>
              <a:t>yi</a:t>
            </a:r>
            <a:r>
              <a:rPr lang="en-US" sz="2400" b="0" i="0" dirty="0">
                <a:effectLst/>
                <a:latin typeface="Microsoft YaHei" panose="020B0503020204020204" pitchFamily="34" charset="-122"/>
                <a:ea typeface="Microsoft YaHei" panose="020B0503020204020204" pitchFamily="34" charset="-122"/>
              </a:rPr>
              <a:t>, </a:t>
            </a:r>
            <a:r>
              <a:rPr lang="en-US" sz="2400" b="0" i="0" dirty="0" err="1">
                <a:effectLst/>
                <a:latin typeface="Microsoft YaHei" panose="020B0503020204020204" pitchFamily="34" charset="-122"/>
                <a:ea typeface="Microsoft YaHei" panose="020B0503020204020204" pitchFamily="34" charset="-122"/>
              </a:rPr>
              <a:t>i</a:t>
            </a:r>
            <a:r>
              <a:rPr lang="en-US" sz="2400" b="0" i="0" dirty="0">
                <a:effectLst/>
                <a:latin typeface="Microsoft YaHei" panose="020B0503020204020204" pitchFamily="34" charset="-122"/>
                <a:ea typeface="Microsoft YaHei" panose="020B0503020204020204" pitchFamily="34" charset="-122"/>
              </a:rPr>
              <a:t>) </a:t>
            </a:r>
            <a:r>
              <a:rPr lang="zh-CN" altLang="en-US" sz="2400" b="0" i="0" dirty="0">
                <a:effectLst/>
                <a:latin typeface="Microsoft YaHei" panose="020B0503020204020204" pitchFamily="34" charset="-122"/>
                <a:ea typeface="Microsoft YaHei" panose="020B0503020204020204" pitchFamily="34" charset="-122"/>
              </a:rPr>
              <a:t>是</a:t>
            </a:r>
            <a:r>
              <a:rPr lang="zh-CN" altLang="en-US" sz="2400" b="1" i="0" dirty="0">
                <a:effectLst/>
                <a:latin typeface="Microsoft YaHei" panose="020B0503020204020204" pitchFamily="34" charset="-122"/>
                <a:ea typeface="Microsoft YaHei" panose="020B0503020204020204" pitchFamily="34" charset="-122"/>
              </a:rPr>
              <a:t>状态特征函数</a:t>
            </a:r>
            <a:r>
              <a:rPr lang="zh-CN" altLang="en-US" sz="2400" b="0" i="0" dirty="0">
                <a:effectLst/>
                <a:latin typeface="Microsoft YaHei" panose="020B0503020204020204" pitchFamily="34" charset="-122"/>
                <a:ea typeface="Microsoft YaHei" panose="020B0503020204020204" pitchFamily="34" charset="-122"/>
              </a:rPr>
              <a:t>（</a:t>
            </a:r>
            <a:r>
              <a:rPr lang="en-US" sz="2400" b="0" i="0" dirty="0">
                <a:effectLst/>
                <a:latin typeface="Microsoft YaHei" panose="020B0503020204020204" pitchFamily="34" charset="-122"/>
                <a:ea typeface="Microsoft YaHei" panose="020B0503020204020204" pitchFamily="34" charset="-122"/>
              </a:rPr>
              <a:t>Status feature function），</a:t>
            </a:r>
            <a:r>
              <a:rPr lang="zh-CN" altLang="en-US" sz="2400" b="0" i="0" dirty="0">
                <a:effectLst/>
                <a:latin typeface="Microsoft YaHei" panose="020B0503020204020204" pitchFamily="34" charset="-122"/>
                <a:ea typeface="Microsoft YaHei" panose="020B0503020204020204" pitchFamily="34" charset="-122"/>
              </a:rPr>
              <a:t>用于刻画观测序列对标记变量的影响；</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2734026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46</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483978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基于线性链条件随机场的中文分词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4" name="Picture 3">
            <a:extLst>
              <a:ext uri="{FF2B5EF4-FFF2-40B4-BE49-F238E27FC236}">
                <a16:creationId xmlns:a16="http://schemas.microsoft.com/office/drawing/2014/main" id="{AC323B08-CFF6-B4C7-516E-F18759F91492}"/>
              </a:ext>
            </a:extLst>
          </p:cNvPr>
          <p:cNvPicPr>
            <a:picLocks noChangeAspect="1"/>
          </p:cNvPicPr>
          <p:nvPr/>
        </p:nvPicPr>
        <p:blipFill>
          <a:blip r:embed="rId3"/>
          <a:stretch>
            <a:fillRect/>
          </a:stretch>
        </p:blipFill>
        <p:spPr>
          <a:xfrm>
            <a:off x="1929364" y="1814354"/>
            <a:ext cx="7772400" cy="1083961"/>
          </a:xfrm>
          <a:prstGeom prst="rect">
            <a:avLst/>
          </a:prstGeom>
        </p:spPr>
      </p:pic>
      <p:sp>
        <p:nvSpPr>
          <p:cNvPr id="14" name="TextBox 13">
            <a:extLst>
              <a:ext uri="{FF2B5EF4-FFF2-40B4-BE49-F238E27FC236}">
                <a16:creationId xmlns:a16="http://schemas.microsoft.com/office/drawing/2014/main" id="{00B7B7D7-584D-4D06-1F49-05AB74378600}"/>
              </a:ext>
            </a:extLst>
          </p:cNvPr>
          <p:cNvSpPr txBox="1"/>
          <p:nvPr/>
        </p:nvSpPr>
        <p:spPr>
          <a:xfrm>
            <a:off x="426720" y="1357020"/>
            <a:ext cx="7007046" cy="523220"/>
          </a:xfrm>
          <a:prstGeom prst="rect">
            <a:avLst/>
          </a:prstGeom>
          <a:noFill/>
        </p:spPr>
        <p:txBody>
          <a:bodyPr wrap="none" rtlCol="0">
            <a:spAutoFit/>
          </a:bodyPr>
          <a:lstStyle/>
          <a:p>
            <a:r>
              <a:rPr lang="zh-CN" altLang="en-US" sz="2800" b="0" i="0" dirty="0">
                <a:effectLst/>
                <a:latin typeface="Microsoft YaHei" panose="020B0503020204020204" pitchFamily="34" charset="-122"/>
                <a:ea typeface="Microsoft YaHei" panose="020B0503020204020204" pitchFamily="34" charset="-122"/>
              </a:rPr>
              <a:t>针对中文分词任务，典型的转移特征如下：</a:t>
            </a:r>
            <a:endParaRPr lang="en-CN" sz="2800" dirty="0">
              <a:latin typeface="Microsoft YaHei" panose="020B0503020204020204" pitchFamily="34" charset="-122"/>
              <a:ea typeface="Microsoft YaHei" panose="020B0503020204020204" pitchFamily="34" charset="-122"/>
            </a:endParaRPr>
          </a:p>
        </p:txBody>
      </p:sp>
      <p:sp>
        <p:nvSpPr>
          <p:cNvPr id="16" name="TextBox 15">
            <a:extLst>
              <a:ext uri="{FF2B5EF4-FFF2-40B4-BE49-F238E27FC236}">
                <a16:creationId xmlns:a16="http://schemas.microsoft.com/office/drawing/2014/main" id="{696D399C-CDED-D8E7-4131-5915D4A7BFDA}"/>
              </a:ext>
            </a:extLst>
          </p:cNvPr>
          <p:cNvSpPr txBox="1"/>
          <p:nvPr/>
        </p:nvSpPr>
        <p:spPr>
          <a:xfrm>
            <a:off x="426720" y="3798269"/>
            <a:ext cx="6096000" cy="523220"/>
          </a:xfrm>
          <a:prstGeom prst="rect">
            <a:avLst/>
          </a:prstGeom>
          <a:noFill/>
        </p:spPr>
        <p:txBody>
          <a:bodyPr wrap="square">
            <a:spAutoFit/>
          </a:bodyPr>
          <a:lstStyle/>
          <a:p>
            <a:r>
              <a:rPr lang="zh-CN" altLang="en-US" sz="2800" dirty="0">
                <a:latin typeface="Microsoft YaHei" panose="020B0503020204020204" pitchFamily="34" charset="-122"/>
                <a:ea typeface="Microsoft YaHei" panose="020B0503020204020204" pitchFamily="34" charset="-122"/>
              </a:rPr>
              <a:t>典型的状态特征如下：</a:t>
            </a:r>
            <a:endParaRPr lang="en-CN" sz="2800" dirty="0">
              <a:latin typeface="Microsoft YaHei" panose="020B0503020204020204" pitchFamily="34" charset="-122"/>
              <a:ea typeface="Microsoft YaHei" panose="020B0503020204020204" pitchFamily="34" charset="-122"/>
            </a:endParaRPr>
          </a:p>
        </p:txBody>
      </p:sp>
      <p:sp>
        <p:nvSpPr>
          <p:cNvPr id="18" name="TextBox 17">
            <a:extLst>
              <a:ext uri="{FF2B5EF4-FFF2-40B4-BE49-F238E27FC236}">
                <a16:creationId xmlns:a16="http://schemas.microsoft.com/office/drawing/2014/main" id="{86ACBE28-160C-800D-1EA3-57F7872C07B4}"/>
              </a:ext>
            </a:extLst>
          </p:cNvPr>
          <p:cNvSpPr txBox="1"/>
          <p:nvPr/>
        </p:nvSpPr>
        <p:spPr>
          <a:xfrm>
            <a:off x="1929364" y="2955539"/>
            <a:ext cx="9551436" cy="400110"/>
          </a:xfrm>
          <a:prstGeom prst="rect">
            <a:avLst/>
          </a:prstGeom>
          <a:noFill/>
        </p:spPr>
        <p:txBody>
          <a:bodyPr wrap="square">
            <a:spAutoFit/>
          </a:bodyPr>
          <a:lstStyle/>
          <a:p>
            <a:r>
              <a:rPr lang="zh-CN" altLang="en-US" sz="2000" b="0" i="0" dirty="0">
                <a:effectLst/>
                <a:latin typeface="Microsoft YaHei" panose="020B0503020204020204" pitchFamily="34" charset="-122"/>
                <a:ea typeface="Microsoft YaHei" panose="020B0503020204020204" pitchFamily="34" charset="-122"/>
              </a:rPr>
              <a:t>表示第 </a:t>
            </a:r>
            <a:r>
              <a:rPr lang="en-US" sz="2000" b="0" i="0" dirty="0" err="1">
                <a:effectLst/>
                <a:latin typeface="Microsoft YaHei" panose="020B0503020204020204" pitchFamily="34" charset="-122"/>
                <a:ea typeface="Microsoft YaHei" panose="020B0503020204020204" pitchFamily="34" charset="-122"/>
              </a:rPr>
              <a:t>i</a:t>
            </a:r>
            <a:r>
              <a:rPr lang="en-US" sz="2000" b="0" i="0" dirty="0">
                <a:effectLst/>
                <a:latin typeface="Microsoft YaHei" panose="020B0503020204020204" pitchFamily="34" charset="-122"/>
                <a:ea typeface="Microsoft YaHei" panose="020B0503020204020204" pitchFamily="34" charset="-122"/>
              </a:rPr>
              <a:t> </a:t>
            </a:r>
            <a:r>
              <a:rPr lang="zh-CN" altLang="en-US" sz="2000" b="0" i="0" dirty="0">
                <a:effectLst/>
                <a:latin typeface="Microsoft YaHei" panose="020B0503020204020204" pitchFamily="34" charset="-122"/>
                <a:ea typeface="Microsoft YaHei" panose="020B0503020204020204" pitchFamily="34" charset="-122"/>
              </a:rPr>
              <a:t>个观测值为“复”时，相应的标记 </a:t>
            </a:r>
            <a:r>
              <a:rPr lang="en-US" sz="2000" b="0" i="0" dirty="0" err="1">
                <a:effectLst/>
                <a:latin typeface="Microsoft YaHei" panose="020B0503020204020204" pitchFamily="34" charset="-122"/>
                <a:ea typeface="Microsoft YaHei" panose="020B0503020204020204" pitchFamily="34" charset="-122"/>
              </a:rPr>
              <a:t>y</a:t>
            </a:r>
            <a:r>
              <a:rPr lang="en-US" sz="2000" b="0" i="0" baseline="-25000" dirty="0" err="1">
                <a:effectLst/>
                <a:latin typeface="Microsoft YaHei" panose="020B0503020204020204" pitchFamily="34" charset="-122"/>
                <a:ea typeface="Microsoft YaHei" panose="020B0503020204020204" pitchFamily="34" charset="-122"/>
              </a:rPr>
              <a:t>i</a:t>
            </a:r>
            <a:r>
              <a:rPr lang="en-US" sz="2000" b="0" i="0" dirty="0">
                <a:effectLst/>
                <a:latin typeface="Microsoft YaHei" panose="020B0503020204020204" pitchFamily="34" charset="-122"/>
                <a:ea typeface="Microsoft YaHei" panose="020B0503020204020204" pitchFamily="34" charset="-122"/>
              </a:rPr>
              <a:t> </a:t>
            </a:r>
            <a:r>
              <a:rPr lang="zh-CN" altLang="en-US" sz="2000" b="0" i="0" dirty="0">
                <a:effectLst/>
                <a:latin typeface="Microsoft YaHei" panose="020B0503020204020204" pitchFamily="34" charset="-122"/>
                <a:ea typeface="Microsoft YaHei" panose="020B0503020204020204" pitchFamily="34" charset="-122"/>
              </a:rPr>
              <a:t>和 </a:t>
            </a:r>
            <a:r>
              <a:rPr lang="en-US" sz="2000" b="0" i="0" dirty="0">
                <a:effectLst/>
                <a:latin typeface="Microsoft YaHei" panose="020B0503020204020204" pitchFamily="34" charset="-122"/>
                <a:ea typeface="Microsoft YaHei" panose="020B0503020204020204" pitchFamily="34" charset="-122"/>
              </a:rPr>
              <a:t>y</a:t>
            </a:r>
            <a:r>
              <a:rPr lang="en-US" sz="2000" b="0" i="0" baseline="-25000" dirty="0">
                <a:effectLst/>
                <a:latin typeface="Microsoft YaHei" panose="020B0503020204020204" pitchFamily="34" charset="-122"/>
                <a:ea typeface="Microsoft YaHei" panose="020B0503020204020204" pitchFamily="34" charset="-122"/>
              </a:rPr>
              <a:t>i−1</a:t>
            </a:r>
            <a:r>
              <a:rPr lang="en-US" sz="2000" b="0" i="0" dirty="0">
                <a:effectLst/>
                <a:latin typeface="Microsoft YaHei" panose="020B0503020204020204" pitchFamily="34" charset="-122"/>
                <a:ea typeface="Microsoft YaHei" panose="020B0503020204020204" pitchFamily="34" charset="-122"/>
              </a:rPr>
              <a:t> </a:t>
            </a:r>
            <a:r>
              <a:rPr lang="zh-CN" altLang="en-US" sz="2000" b="0" i="0" dirty="0">
                <a:effectLst/>
                <a:latin typeface="Microsoft YaHei" panose="020B0503020204020204" pitchFamily="34" charset="-122"/>
                <a:ea typeface="Microsoft YaHei" panose="020B0503020204020204" pitchFamily="34" charset="-122"/>
              </a:rPr>
              <a:t>很可能分别为 </a:t>
            </a:r>
            <a:r>
              <a:rPr lang="en-US" sz="2000" b="0" i="0" dirty="0">
                <a:effectLst/>
                <a:latin typeface="Microsoft YaHei" panose="020B0503020204020204" pitchFamily="34" charset="-122"/>
                <a:ea typeface="Microsoft YaHei" panose="020B0503020204020204" pitchFamily="34" charset="-122"/>
              </a:rPr>
              <a:t>B </a:t>
            </a:r>
            <a:r>
              <a:rPr lang="zh-CN" altLang="en-US" sz="2000" b="0" i="0" dirty="0">
                <a:effectLst/>
                <a:latin typeface="Microsoft YaHei" panose="020B0503020204020204" pitchFamily="34" charset="-122"/>
                <a:ea typeface="Microsoft YaHei" panose="020B0503020204020204" pitchFamily="34" charset="-122"/>
              </a:rPr>
              <a:t>和 </a:t>
            </a:r>
            <a:r>
              <a:rPr lang="en-US" sz="2000" b="0" i="0" dirty="0">
                <a:effectLst/>
                <a:latin typeface="Microsoft YaHei" panose="020B0503020204020204" pitchFamily="34" charset="-122"/>
                <a:ea typeface="Microsoft YaHei" panose="020B0503020204020204" pitchFamily="34" charset="-122"/>
              </a:rPr>
              <a:t>E</a:t>
            </a:r>
            <a:endParaRPr lang="en-CN" sz="2000" dirty="0">
              <a:latin typeface="Microsoft YaHei" panose="020B0503020204020204" pitchFamily="34" charset="-122"/>
              <a:ea typeface="Microsoft YaHei" panose="020B0503020204020204" pitchFamily="34" charset="-122"/>
            </a:endParaRPr>
          </a:p>
        </p:txBody>
      </p:sp>
      <p:pic>
        <p:nvPicPr>
          <p:cNvPr id="19" name="Picture 18">
            <a:extLst>
              <a:ext uri="{FF2B5EF4-FFF2-40B4-BE49-F238E27FC236}">
                <a16:creationId xmlns:a16="http://schemas.microsoft.com/office/drawing/2014/main" id="{1187575A-6388-0338-F5D2-8B06FBC165C3}"/>
              </a:ext>
            </a:extLst>
          </p:cNvPr>
          <p:cNvPicPr>
            <a:picLocks noChangeAspect="1"/>
          </p:cNvPicPr>
          <p:nvPr/>
        </p:nvPicPr>
        <p:blipFill>
          <a:blip r:embed="rId4"/>
          <a:stretch>
            <a:fillRect/>
          </a:stretch>
        </p:blipFill>
        <p:spPr>
          <a:xfrm>
            <a:off x="2180107" y="4401087"/>
            <a:ext cx="5546573" cy="872591"/>
          </a:xfrm>
          <a:prstGeom prst="rect">
            <a:avLst/>
          </a:prstGeom>
        </p:spPr>
      </p:pic>
      <p:sp>
        <p:nvSpPr>
          <p:cNvPr id="21" name="TextBox 20">
            <a:extLst>
              <a:ext uri="{FF2B5EF4-FFF2-40B4-BE49-F238E27FC236}">
                <a16:creationId xmlns:a16="http://schemas.microsoft.com/office/drawing/2014/main" id="{935D90C9-D93C-A54F-49C7-49372C690696}"/>
              </a:ext>
            </a:extLst>
          </p:cNvPr>
          <p:cNvSpPr txBox="1"/>
          <p:nvPr/>
        </p:nvSpPr>
        <p:spPr>
          <a:xfrm>
            <a:off x="1929364" y="5484985"/>
            <a:ext cx="7772400" cy="400110"/>
          </a:xfrm>
          <a:prstGeom prst="rect">
            <a:avLst/>
          </a:prstGeom>
          <a:noFill/>
        </p:spPr>
        <p:txBody>
          <a:bodyPr wrap="square">
            <a:spAutoFit/>
          </a:bodyPr>
          <a:lstStyle/>
          <a:p>
            <a:r>
              <a:rPr lang="zh-CN" altLang="en-US" sz="2000" dirty="0">
                <a:latin typeface="Microsoft YaHei" panose="020B0503020204020204" pitchFamily="34" charset="-122"/>
                <a:ea typeface="Microsoft YaHei" panose="020B0503020204020204" pitchFamily="34" charset="-122"/>
              </a:rPr>
              <a:t>表示第 </a:t>
            </a:r>
            <a:r>
              <a:rPr lang="en-US" sz="2000" dirty="0" err="1">
                <a:latin typeface="Microsoft YaHei" panose="020B0503020204020204" pitchFamily="34" charset="-122"/>
                <a:ea typeface="Microsoft YaHei" panose="020B0503020204020204" pitchFamily="34" charset="-122"/>
              </a:rPr>
              <a:t>i</a:t>
            </a:r>
            <a:r>
              <a:rPr lang="en-US"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个观测值为“上”时，相应的标记 </a:t>
            </a:r>
            <a:r>
              <a:rPr lang="en-US" sz="2000" dirty="0" err="1">
                <a:latin typeface="Microsoft YaHei" panose="020B0503020204020204" pitchFamily="34" charset="-122"/>
                <a:ea typeface="Microsoft YaHei" panose="020B0503020204020204" pitchFamily="34" charset="-122"/>
              </a:rPr>
              <a:t>y</a:t>
            </a:r>
            <a:r>
              <a:rPr lang="en-US" sz="2000" baseline="-25000" dirty="0" err="1">
                <a:latin typeface="Microsoft YaHei" panose="020B0503020204020204" pitchFamily="34" charset="-122"/>
                <a:ea typeface="Microsoft YaHei" panose="020B0503020204020204" pitchFamily="34" charset="-122"/>
              </a:rPr>
              <a:t>i</a:t>
            </a:r>
            <a:r>
              <a:rPr lang="en-US"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很可能为 </a:t>
            </a:r>
            <a:r>
              <a:rPr lang="en-US" sz="2000" dirty="0">
                <a:latin typeface="Microsoft YaHei" panose="020B0503020204020204" pitchFamily="34" charset="-122"/>
                <a:ea typeface="Microsoft YaHei" panose="020B0503020204020204" pitchFamily="34" charset="-122"/>
              </a:rPr>
              <a:t>B。</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0168606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47</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483978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基于线性链条件随机场的中文分词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3" name="Picture 2">
            <a:extLst>
              <a:ext uri="{FF2B5EF4-FFF2-40B4-BE49-F238E27FC236}">
                <a16:creationId xmlns:a16="http://schemas.microsoft.com/office/drawing/2014/main" id="{623E5CD7-4C43-0820-9A94-2A11CFCC0AC0}"/>
              </a:ext>
            </a:extLst>
          </p:cNvPr>
          <p:cNvPicPr>
            <a:picLocks noChangeAspect="1"/>
          </p:cNvPicPr>
          <p:nvPr/>
        </p:nvPicPr>
        <p:blipFill>
          <a:blip r:embed="rId3"/>
          <a:stretch>
            <a:fillRect/>
          </a:stretch>
        </p:blipFill>
        <p:spPr>
          <a:xfrm>
            <a:off x="1714701" y="3713120"/>
            <a:ext cx="8762597" cy="2489560"/>
          </a:xfrm>
          <a:prstGeom prst="rect">
            <a:avLst/>
          </a:prstGeom>
        </p:spPr>
      </p:pic>
      <p:sp>
        <p:nvSpPr>
          <p:cNvPr id="13" name="TextBox 12">
            <a:extLst>
              <a:ext uri="{FF2B5EF4-FFF2-40B4-BE49-F238E27FC236}">
                <a16:creationId xmlns:a16="http://schemas.microsoft.com/office/drawing/2014/main" id="{B327E6F4-8950-7277-380E-57D9FF2CA957}"/>
              </a:ext>
            </a:extLst>
          </p:cNvPr>
          <p:cNvSpPr txBox="1"/>
          <p:nvPr/>
        </p:nvSpPr>
        <p:spPr>
          <a:xfrm>
            <a:off x="498475" y="1030287"/>
            <a:ext cx="10982325" cy="2278316"/>
          </a:xfrm>
          <a:prstGeom prst="rect">
            <a:avLst/>
          </a:prstGeom>
          <a:noFill/>
        </p:spPr>
        <p:txBody>
          <a:bodyPr wrap="square">
            <a:spAutoFit/>
          </a:bodyPr>
          <a:lstStyle/>
          <a:p>
            <a:pPr algn="just">
              <a:lnSpc>
                <a:spcPct val="130000"/>
              </a:lnSpc>
            </a:pPr>
            <a:r>
              <a:rPr lang="zh-CN" altLang="en-US" sz="2800" b="0" i="0" dirty="0">
                <a:effectLst/>
                <a:latin typeface="Microsoft YaHei" panose="020B0503020204020204" pitchFamily="34" charset="-122"/>
                <a:ea typeface="Microsoft YaHei" panose="020B0503020204020204" pitchFamily="34" charset="-122"/>
              </a:rPr>
              <a:t>针对中文分词问题，可以使用模板的方式从当前字的上下文中构建。表</a:t>
            </a:r>
            <a:r>
              <a:rPr lang="en-US" altLang="zh-CN" sz="2800" b="0" i="0" dirty="0">
                <a:effectLst/>
                <a:latin typeface="Microsoft YaHei" panose="020B0503020204020204" pitchFamily="34" charset="-122"/>
                <a:ea typeface="Microsoft YaHei" panose="020B0503020204020204" pitchFamily="34" charset="-122"/>
              </a:rPr>
              <a:t>2.3</a:t>
            </a:r>
            <a:r>
              <a:rPr lang="zh-CN" altLang="en-US" sz="2800" b="0" i="0" dirty="0">
                <a:effectLst/>
                <a:latin typeface="Microsoft YaHei" panose="020B0503020204020204" pitchFamily="34" charset="-122"/>
                <a:ea typeface="Microsoft YaHei" panose="020B0503020204020204" pitchFamily="34" charset="-122"/>
              </a:rPr>
              <a:t>列出了中文分词任务常用的模板。其中 </a:t>
            </a:r>
            <a:r>
              <a:rPr lang="en-US" sz="2800" b="0" i="0" dirty="0">
                <a:effectLst/>
                <a:latin typeface="Microsoft YaHei" panose="020B0503020204020204" pitchFamily="34" charset="-122"/>
                <a:ea typeface="Microsoft YaHei" panose="020B0503020204020204" pitchFamily="34" charset="-122"/>
              </a:rPr>
              <a:t>T(c) </a:t>
            </a:r>
            <a:r>
              <a:rPr lang="zh-CN" altLang="en-US" sz="2800" b="0" i="0" dirty="0">
                <a:effectLst/>
                <a:latin typeface="Microsoft YaHei" panose="020B0503020204020204" pitchFamily="34" charset="-122"/>
                <a:ea typeface="Microsoft YaHei" panose="020B0503020204020204" pitchFamily="34" charset="-122"/>
              </a:rPr>
              <a:t>表示字符 </a:t>
            </a:r>
            <a:r>
              <a:rPr lang="en-US" sz="2800" b="0" i="0" dirty="0">
                <a:effectLst/>
                <a:latin typeface="Microsoft YaHei" panose="020B0503020204020204" pitchFamily="34" charset="-122"/>
                <a:ea typeface="Microsoft YaHei" panose="020B0503020204020204" pitchFamily="34" charset="-122"/>
              </a:rPr>
              <a:t>c</a:t>
            </a:r>
            <a:r>
              <a:rPr lang="zh-CN" altLang="en-US" sz="2800" b="0" i="0" dirty="0">
                <a:effectLst/>
                <a:latin typeface="Microsoft YaHei" panose="020B0503020204020204" pitchFamily="34" charset="-122"/>
                <a:ea typeface="Microsoft YaHei" panose="020B0503020204020204" pitchFamily="34" charset="-122"/>
              </a:rPr>
              <a:t>的类型，包括阿拉伯数字、中文数字、标点符号、英文字母等。基于特征模板和训练语料，可以自动生成转移特征以及状态特征。</a:t>
            </a:r>
            <a:endParaRPr lang="en-CN" sz="2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981968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48</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基于感知器的中文分词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5" name="TextBox 4">
            <a:extLst>
              <a:ext uri="{FF2B5EF4-FFF2-40B4-BE49-F238E27FC236}">
                <a16:creationId xmlns:a16="http://schemas.microsoft.com/office/drawing/2014/main" id="{A23FA69C-939C-1E5F-2C56-FE6A4A2784BD}"/>
              </a:ext>
            </a:extLst>
          </p:cNvPr>
          <p:cNvSpPr txBox="1"/>
          <p:nvPr/>
        </p:nvSpPr>
        <p:spPr>
          <a:xfrm>
            <a:off x="396240" y="1033195"/>
            <a:ext cx="10530840" cy="523220"/>
          </a:xfrm>
          <a:prstGeom prst="rect">
            <a:avLst/>
          </a:prstGeom>
          <a:noFill/>
        </p:spPr>
        <p:txBody>
          <a:bodyPr wrap="square">
            <a:spAutoFit/>
          </a:bodyPr>
          <a:lstStyle/>
          <a:p>
            <a:r>
              <a:rPr lang="zh-CN" altLang="en-US" sz="2800" b="0" i="0" dirty="0">
                <a:effectLst/>
                <a:latin typeface="Microsoft YaHei" panose="020B0503020204020204" pitchFamily="34" charset="-122"/>
                <a:ea typeface="Microsoft YaHei" panose="020B0503020204020204" pitchFamily="34" charset="-122"/>
              </a:rPr>
              <a:t>中文分词可以定义为将</a:t>
            </a:r>
            <a:r>
              <a:rPr lang="zh-CN" altLang="en-US" sz="2800" b="1" i="0" dirty="0">
                <a:effectLst/>
                <a:latin typeface="Microsoft YaHei" panose="020B0503020204020204" pitchFamily="34" charset="-122"/>
                <a:ea typeface="Microsoft YaHei" panose="020B0503020204020204" pitchFamily="34" charset="-122"/>
              </a:rPr>
              <a:t>连续字序列转换为对应的词序列</a:t>
            </a:r>
            <a:r>
              <a:rPr lang="zh-CN" altLang="en-US" sz="2800" b="0" i="0" dirty="0">
                <a:effectLst/>
                <a:latin typeface="Microsoft YaHei" panose="020B0503020204020204" pitchFamily="34" charset="-122"/>
                <a:ea typeface="Microsoft YaHei" panose="020B0503020204020204" pitchFamily="34" charset="-122"/>
              </a:rPr>
              <a:t>的过程。</a:t>
            </a:r>
            <a:endParaRPr lang="en-CN" sz="2800" dirty="0">
              <a:latin typeface="Microsoft YaHei" panose="020B0503020204020204" pitchFamily="34" charset="-122"/>
              <a:ea typeface="Microsoft YaHei" panose="020B0503020204020204" pitchFamily="34" charset="-122"/>
            </a:endParaRPr>
          </a:p>
        </p:txBody>
      </p:sp>
      <p:sp>
        <p:nvSpPr>
          <p:cNvPr id="15" name="TextBox 14">
            <a:extLst>
              <a:ext uri="{FF2B5EF4-FFF2-40B4-BE49-F238E27FC236}">
                <a16:creationId xmlns:a16="http://schemas.microsoft.com/office/drawing/2014/main" id="{3BACEA5A-C5B3-54B9-7358-080B2C7BB7A4}"/>
              </a:ext>
            </a:extLst>
          </p:cNvPr>
          <p:cNvSpPr txBox="1"/>
          <p:nvPr/>
        </p:nvSpPr>
        <p:spPr>
          <a:xfrm>
            <a:off x="450216" y="1675210"/>
            <a:ext cx="11363959" cy="961225"/>
          </a:xfrm>
          <a:prstGeom prst="rect">
            <a:avLst/>
          </a:prstGeom>
          <a:noFill/>
        </p:spPr>
        <p:txBody>
          <a:bodyPr wrap="square">
            <a:spAutoFit/>
          </a:bodyPr>
          <a:lstStyle/>
          <a:p>
            <a:pPr>
              <a:lnSpc>
                <a:spcPct val="150000"/>
              </a:lnSpc>
            </a:pPr>
            <a:r>
              <a:rPr lang="en-US" sz="2000" b="0" i="0" dirty="0">
                <a:effectLst/>
                <a:latin typeface="Microsoft YaHei" panose="020B0503020204020204" pitchFamily="34" charset="-122"/>
                <a:ea typeface="Microsoft YaHei" panose="020B0503020204020204" pitchFamily="34" charset="-122"/>
              </a:rPr>
              <a:t>x = {c</a:t>
            </a:r>
            <a:r>
              <a:rPr lang="en-US" sz="2000" b="0" i="0" baseline="-25000" dirty="0">
                <a:effectLst/>
                <a:latin typeface="Microsoft YaHei" panose="020B0503020204020204" pitchFamily="34" charset="-122"/>
                <a:ea typeface="Microsoft YaHei" panose="020B0503020204020204" pitchFamily="34" charset="-122"/>
              </a:rPr>
              <a:t>1</a:t>
            </a:r>
            <a:r>
              <a:rPr lang="en-US" sz="2000" b="0" i="0" dirty="0">
                <a:effectLst/>
                <a:latin typeface="Microsoft YaHei" panose="020B0503020204020204" pitchFamily="34" charset="-122"/>
                <a:ea typeface="Microsoft YaHei" panose="020B0503020204020204" pitchFamily="34" charset="-122"/>
              </a:rPr>
              <a:t>, c</a:t>
            </a:r>
            <a:r>
              <a:rPr lang="en-US" sz="2000" b="0" i="0" baseline="-25000" dirty="0">
                <a:effectLst/>
                <a:latin typeface="Microsoft YaHei" panose="020B0503020204020204" pitchFamily="34" charset="-122"/>
                <a:ea typeface="Microsoft YaHei" panose="020B0503020204020204" pitchFamily="34" charset="-122"/>
              </a:rPr>
              <a:t>2</a:t>
            </a:r>
            <a:r>
              <a:rPr lang="en-US" sz="2000" b="0" i="0" dirty="0">
                <a:effectLst/>
                <a:latin typeface="Microsoft YaHei" panose="020B0503020204020204" pitchFamily="34" charset="-122"/>
                <a:ea typeface="Microsoft YaHei" panose="020B0503020204020204" pitchFamily="34" charset="-122"/>
              </a:rPr>
              <a:t>, . . . , </a:t>
            </a:r>
            <a:r>
              <a:rPr lang="en-US" sz="2000" b="0" i="0" dirty="0" err="1">
                <a:effectLst/>
                <a:latin typeface="Microsoft YaHei" panose="020B0503020204020204" pitchFamily="34" charset="-122"/>
                <a:ea typeface="Microsoft YaHei" panose="020B0503020204020204" pitchFamily="34" charset="-122"/>
              </a:rPr>
              <a:t>c</a:t>
            </a:r>
            <a:r>
              <a:rPr lang="en-US" sz="2000" b="0" i="0" baseline="-25000" dirty="0" err="1">
                <a:effectLst/>
                <a:latin typeface="Microsoft YaHei" panose="020B0503020204020204" pitchFamily="34" charset="-122"/>
                <a:ea typeface="Microsoft YaHei" panose="020B0503020204020204" pitchFamily="34" charset="-122"/>
              </a:rPr>
              <a:t>n</a:t>
            </a:r>
            <a:r>
              <a:rPr lang="en-US" sz="2000" b="0" i="0" dirty="0">
                <a:effectLst/>
                <a:latin typeface="Microsoft YaHei" panose="020B0503020204020204" pitchFamily="34" charset="-122"/>
                <a:ea typeface="Microsoft YaHei" panose="020B0503020204020204" pitchFamily="34" charset="-122"/>
              </a:rPr>
              <a:t>} </a:t>
            </a:r>
            <a:r>
              <a:rPr lang="zh-CN" altLang="en-US" sz="2000" b="0" i="0" dirty="0">
                <a:effectLst/>
                <a:latin typeface="Microsoft YaHei" panose="020B0503020204020204" pitchFamily="34" charset="-122"/>
                <a:ea typeface="Microsoft YaHei" panose="020B0503020204020204" pitchFamily="34" charset="-122"/>
              </a:rPr>
              <a:t>表示输入字序列</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US" sz="2000" b="0" i="0" dirty="0">
                <a:effectLst/>
                <a:latin typeface="Microsoft YaHei" panose="020B0503020204020204" pitchFamily="34" charset="-122"/>
                <a:ea typeface="Microsoft YaHei" panose="020B0503020204020204" pitchFamily="34" charset="-122"/>
              </a:rPr>
              <a:t>y = {w</a:t>
            </a:r>
            <a:r>
              <a:rPr lang="en-US" sz="2000" b="0" i="0" baseline="-25000" dirty="0">
                <a:effectLst/>
                <a:latin typeface="Microsoft YaHei" panose="020B0503020204020204" pitchFamily="34" charset="-122"/>
                <a:ea typeface="Microsoft YaHei" panose="020B0503020204020204" pitchFamily="34" charset="-122"/>
              </a:rPr>
              <a:t>1</a:t>
            </a:r>
            <a:r>
              <a:rPr lang="en-US" sz="2000" b="0" i="0" dirty="0">
                <a:effectLst/>
                <a:latin typeface="Microsoft YaHei" panose="020B0503020204020204" pitchFamily="34" charset="-122"/>
                <a:ea typeface="Microsoft YaHei" panose="020B0503020204020204" pitchFamily="34" charset="-122"/>
              </a:rPr>
              <a:t>, w</a:t>
            </a:r>
            <a:r>
              <a:rPr lang="en-US" sz="2000" b="0" i="0" baseline="-25000" dirty="0">
                <a:effectLst/>
                <a:latin typeface="Microsoft YaHei" panose="020B0503020204020204" pitchFamily="34" charset="-122"/>
                <a:ea typeface="Microsoft YaHei" panose="020B0503020204020204" pitchFamily="34" charset="-122"/>
              </a:rPr>
              <a:t>2</a:t>
            </a:r>
            <a:r>
              <a:rPr lang="en-US" sz="2000" b="0" i="0" dirty="0">
                <a:effectLst/>
                <a:latin typeface="Microsoft YaHei" panose="020B0503020204020204" pitchFamily="34" charset="-122"/>
                <a:ea typeface="Microsoft YaHei" panose="020B0503020204020204" pitchFamily="34" charset="-122"/>
              </a:rPr>
              <a:t>, . . . , </a:t>
            </a:r>
            <a:r>
              <a:rPr lang="en-US" sz="2000" b="0" i="0" dirty="0" err="1">
                <a:effectLst/>
                <a:latin typeface="Microsoft YaHei" panose="020B0503020204020204" pitchFamily="34" charset="-122"/>
                <a:ea typeface="Microsoft YaHei" panose="020B0503020204020204" pitchFamily="34" charset="-122"/>
              </a:rPr>
              <a:t>w</a:t>
            </a:r>
            <a:r>
              <a:rPr lang="en-US" sz="2000" b="0" i="0" baseline="-25000" dirty="0" err="1">
                <a:effectLst/>
                <a:latin typeface="Microsoft YaHei" panose="020B0503020204020204" pitchFamily="34" charset="-122"/>
                <a:ea typeface="Microsoft YaHei" panose="020B0503020204020204" pitchFamily="34" charset="-122"/>
              </a:rPr>
              <a:t>m</a:t>
            </a:r>
            <a:r>
              <a:rPr lang="en-US" sz="2000" b="0" i="0" dirty="0">
                <a:effectLst/>
                <a:latin typeface="Microsoft YaHei" panose="020B0503020204020204" pitchFamily="34" charset="-122"/>
                <a:ea typeface="Microsoft YaHei" panose="020B0503020204020204" pitchFamily="34" charset="-122"/>
              </a:rPr>
              <a:t>} </a:t>
            </a:r>
            <a:r>
              <a:rPr lang="zh-CN" altLang="en-US" sz="2000" b="0" i="0" dirty="0">
                <a:effectLst/>
                <a:latin typeface="Microsoft YaHei" panose="020B0503020204020204" pitchFamily="34" charset="-122"/>
                <a:ea typeface="Microsoft YaHei" panose="020B0503020204020204" pitchFamily="34" charset="-122"/>
              </a:rPr>
              <a:t>表示输出词序列</a:t>
            </a:r>
            <a:endParaRPr lang="en-US" altLang="zh-CN" sz="2000" b="0" i="0" dirty="0">
              <a:effectLst/>
              <a:latin typeface="Microsoft YaHei" panose="020B0503020204020204" pitchFamily="34" charset="-122"/>
              <a:ea typeface="Microsoft YaHei" panose="020B0503020204020204" pitchFamily="34" charset="-122"/>
            </a:endParaRPr>
          </a:p>
          <a:p>
            <a:pPr>
              <a:lnSpc>
                <a:spcPct val="150000"/>
              </a:lnSpc>
            </a:pPr>
            <a:r>
              <a:rPr lang="en-US" sz="2000" b="0" i="0" dirty="0">
                <a:effectLst/>
                <a:latin typeface="Microsoft YaHei" panose="020B0503020204020204" pitchFamily="34" charset="-122"/>
                <a:ea typeface="Microsoft YaHei" panose="020B0503020204020204" pitchFamily="34" charset="-122"/>
              </a:rPr>
              <a:t>F(x) </a:t>
            </a:r>
            <a:r>
              <a:rPr lang="zh-CN" altLang="en-US" sz="2000" b="0" i="0" dirty="0">
                <a:effectLst/>
                <a:latin typeface="Microsoft YaHei" panose="020B0503020204020204" pitchFamily="34" charset="-122"/>
                <a:ea typeface="Microsoft YaHei" panose="020B0503020204020204" pitchFamily="34" charset="-122"/>
              </a:rPr>
              <a:t>表示最优分词结果</a:t>
            </a:r>
            <a:endParaRPr lang="en-CN" sz="2000" dirty="0">
              <a:latin typeface="Microsoft YaHei" panose="020B0503020204020204" pitchFamily="34" charset="-122"/>
              <a:ea typeface="Microsoft YaHei" panose="020B0503020204020204" pitchFamily="34" charset="-122"/>
            </a:endParaRPr>
          </a:p>
        </p:txBody>
      </p:sp>
      <p:sp>
        <p:nvSpPr>
          <p:cNvPr id="17" name="TextBox 16">
            <a:extLst>
              <a:ext uri="{FF2B5EF4-FFF2-40B4-BE49-F238E27FC236}">
                <a16:creationId xmlns:a16="http://schemas.microsoft.com/office/drawing/2014/main" id="{35571DF3-0C3D-B712-C492-F749C47A97B0}"/>
              </a:ext>
            </a:extLst>
          </p:cNvPr>
          <p:cNvSpPr txBox="1"/>
          <p:nvPr/>
        </p:nvSpPr>
        <p:spPr>
          <a:xfrm>
            <a:off x="428642" y="2821513"/>
            <a:ext cx="6096000" cy="400110"/>
          </a:xfrm>
          <a:prstGeom prst="rect">
            <a:avLst/>
          </a:prstGeom>
          <a:noFill/>
        </p:spPr>
        <p:txBody>
          <a:bodyPr wrap="square">
            <a:spAutoFit/>
          </a:bodyPr>
          <a:lstStyle/>
          <a:p>
            <a:r>
              <a:rPr lang="zh-CN" altLang="en-US" sz="2000" b="0" i="0" dirty="0">
                <a:effectLst/>
                <a:latin typeface="Microsoft YaHei" panose="020B0503020204020204" pitchFamily="34" charset="-122"/>
                <a:ea typeface="Microsoft YaHei" panose="020B0503020204020204" pitchFamily="34" charset="-122"/>
              </a:rPr>
              <a:t>中文分词可以形式化地表达为：</a:t>
            </a:r>
            <a:endParaRPr lang="en-CN" sz="2000" dirty="0">
              <a:latin typeface="Microsoft YaHei" panose="020B0503020204020204" pitchFamily="34" charset="-122"/>
              <a:ea typeface="Microsoft YaHei" panose="020B0503020204020204" pitchFamily="34" charset="-122"/>
            </a:endParaRPr>
          </a:p>
        </p:txBody>
      </p:sp>
      <p:pic>
        <p:nvPicPr>
          <p:cNvPr id="18" name="Picture 17">
            <a:extLst>
              <a:ext uri="{FF2B5EF4-FFF2-40B4-BE49-F238E27FC236}">
                <a16:creationId xmlns:a16="http://schemas.microsoft.com/office/drawing/2014/main" id="{F7DEA451-D276-748C-97AE-0C36D8A42677}"/>
              </a:ext>
            </a:extLst>
          </p:cNvPr>
          <p:cNvPicPr>
            <a:picLocks noChangeAspect="1"/>
          </p:cNvPicPr>
          <p:nvPr/>
        </p:nvPicPr>
        <p:blipFill>
          <a:blip r:embed="rId3"/>
          <a:stretch>
            <a:fillRect/>
          </a:stretch>
        </p:blipFill>
        <p:spPr>
          <a:xfrm>
            <a:off x="4260216" y="3383963"/>
            <a:ext cx="3375024" cy="707512"/>
          </a:xfrm>
          <a:prstGeom prst="rect">
            <a:avLst/>
          </a:prstGeom>
        </p:spPr>
      </p:pic>
      <p:sp>
        <p:nvSpPr>
          <p:cNvPr id="23" name="TextBox 22">
            <a:extLst>
              <a:ext uri="{FF2B5EF4-FFF2-40B4-BE49-F238E27FC236}">
                <a16:creationId xmlns:a16="http://schemas.microsoft.com/office/drawing/2014/main" id="{D8471117-C428-88EE-D981-5FE7A623185F}"/>
              </a:ext>
            </a:extLst>
          </p:cNvPr>
          <p:cNvSpPr txBox="1"/>
          <p:nvPr/>
        </p:nvSpPr>
        <p:spPr>
          <a:xfrm>
            <a:off x="482618" y="4280372"/>
            <a:ext cx="11363958" cy="400110"/>
          </a:xfrm>
          <a:prstGeom prst="rect">
            <a:avLst/>
          </a:prstGeom>
          <a:noFill/>
        </p:spPr>
        <p:txBody>
          <a:bodyPr wrap="square">
            <a:spAutoFit/>
          </a:bodyPr>
          <a:lstStyle/>
          <a:p>
            <a:r>
              <a:rPr lang="en-US" sz="2000" b="0" i="0" dirty="0">
                <a:effectLst/>
                <a:latin typeface="Microsoft YaHei" panose="020B0503020204020204" pitchFamily="34" charset="-122"/>
                <a:ea typeface="Microsoft YaHei" panose="020B0503020204020204" pitchFamily="34" charset="-122"/>
              </a:rPr>
              <a:t>GEN(x) </a:t>
            </a:r>
            <a:r>
              <a:rPr lang="zh-CN" altLang="en-US" sz="2000" b="0" i="0" dirty="0">
                <a:effectLst/>
                <a:latin typeface="Microsoft YaHei" panose="020B0503020204020204" pitchFamily="34" charset="-122"/>
                <a:ea typeface="Microsoft YaHei" panose="020B0503020204020204" pitchFamily="34" charset="-122"/>
              </a:rPr>
              <a:t>代表对于每一个输入句子 </a:t>
            </a:r>
            <a:r>
              <a:rPr lang="en-US" sz="2000" b="0" i="0" dirty="0">
                <a:effectLst/>
                <a:latin typeface="Microsoft YaHei" panose="020B0503020204020204" pitchFamily="34" charset="-122"/>
                <a:ea typeface="Microsoft YaHei" panose="020B0503020204020204" pitchFamily="34" charset="-122"/>
              </a:rPr>
              <a:t>x </a:t>
            </a:r>
            <a:r>
              <a:rPr lang="zh-CN" altLang="en-US" sz="2000" b="0" i="0" dirty="0">
                <a:effectLst/>
                <a:latin typeface="Microsoft YaHei" panose="020B0503020204020204" pitchFamily="34" charset="-122"/>
                <a:ea typeface="Microsoft YaHei" panose="020B0503020204020204" pitchFamily="34" charset="-122"/>
              </a:rPr>
              <a:t>可能的所有候选输出，</a:t>
            </a:r>
            <a:r>
              <a:rPr lang="en-US" sz="2000" b="0" i="0" dirty="0">
                <a:effectLst/>
                <a:latin typeface="Microsoft YaHei" panose="020B0503020204020204" pitchFamily="34" charset="-122"/>
                <a:ea typeface="Microsoft YaHei" panose="020B0503020204020204" pitchFamily="34" charset="-122"/>
              </a:rPr>
              <a:t>SCORE(y) </a:t>
            </a:r>
            <a:r>
              <a:rPr lang="zh-CN" altLang="en-US" sz="2000" b="0" i="0" dirty="0">
                <a:effectLst/>
                <a:latin typeface="Microsoft YaHei" panose="020B0503020204020204" pitchFamily="34" charset="-122"/>
                <a:ea typeface="Microsoft YaHei" panose="020B0503020204020204" pitchFamily="34" charset="-122"/>
              </a:rPr>
              <a:t>为针对分词结果 </a:t>
            </a:r>
            <a:r>
              <a:rPr lang="en-US" sz="2000" b="0" i="0" dirty="0">
                <a:effectLst/>
                <a:latin typeface="Microsoft YaHei" panose="020B0503020204020204" pitchFamily="34" charset="-122"/>
                <a:ea typeface="Microsoft YaHei" panose="020B0503020204020204" pitchFamily="34" charset="-122"/>
              </a:rPr>
              <a:t>y </a:t>
            </a:r>
            <a:r>
              <a:rPr lang="zh-CN" altLang="en-US" sz="2000" b="0" i="0" dirty="0">
                <a:effectLst/>
                <a:latin typeface="Microsoft YaHei" panose="020B0503020204020204" pitchFamily="34" charset="-122"/>
                <a:ea typeface="Microsoft YaHei" panose="020B0503020204020204" pitchFamily="34" charset="-122"/>
              </a:rPr>
              <a:t>的评分函数。</a:t>
            </a:r>
            <a:endParaRPr lang="en-CN" sz="2000" dirty="0">
              <a:latin typeface="Microsoft YaHei" panose="020B0503020204020204" pitchFamily="34" charset="-122"/>
              <a:ea typeface="Microsoft YaHei" panose="020B0503020204020204" pitchFamily="34" charset="-122"/>
            </a:endParaRPr>
          </a:p>
        </p:txBody>
      </p:sp>
      <p:sp>
        <p:nvSpPr>
          <p:cNvPr id="24" name="TextBox 23">
            <a:extLst>
              <a:ext uri="{FF2B5EF4-FFF2-40B4-BE49-F238E27FC236}">
                <a16:creationId xmlns:a16="http://schemas.microsoft.com/office/drawing/2014/main" id="{AB84A266-A90D-3141-C1DE-1D95AAB14E27}"/>
              </a:ext>
            </a:extLst>
          </p:cNvPr>
          <p:cNvSpPr txBox="1"/>
          <p:nvPr/>
        </p:nvSpPr>
        <p:spPr>
          <a:xfrm>
            <a:off x="450215" y="4922387"/>
            <a:ext cx="11433175" cy="707886"/>
          </a:xfrm>
          <a:prstGeom prst="rect">
            <a:avLst/>
          </a:prstGeom>
          <a:noFill/>
        </p:spPr>
        <p:txBody>
          <a:bodyPr wrap="square">
            <a:spAutoFit/>
          </a:bodyPr>
          <a:lstStyle/>
          <a:p>
            <a:r>
              <a:rPr lang="zh-CN" altLang="en-US" sz="2000" b="0" i="0" dirty="0">
                <a:effectLst/>
                <a:latin typeface="Microsoft YaHei" panose="020B0503020204020204" pitchFamily="34" charset="-122"/>
                <a:ea typeface="Microsoft YaHei" panose="020B0503020204020204" pitchFamily="34" charset="-122"/>
              </a:rPr>
              <a:t>将每一个分词后的单词序列 </a:t>
            </a:r>
            <a:r>
              <a:rPr lang="en-US" sz="2000" b="0" i="0" dirty="0">
                <a:effectLst/>
                <a:latin typeface="Microsoft YaHei" panose="020B0503020204020204" pitchFamily="34" charset="-122"/>
                <a:ea typeface="Microsoft YaHei" panose="020B0503020204020204" pitchFamily="34" charset="-122"/>
              </a:rPr>
              <a:t>y </a:t>
            </a:r>
            <a:r>
              <a:rPr lang="zh-CN" altLang="en-US" sz="2000" b="0" i="0" dirty="0">
                <a:effectLst/>
                <a:latin typeface="Microsoft YaHei" panose="020B0503020204020204" pitchFamily="34" charset="-122"/>
                <a:ea typeface="Microsoft YaHei" panose="020B0503020204020204" pitchFamily="34" charset="-122"/>
              </a:rPr>
              <a:t>定义为一个特征向量 </a:t>
            </a:r>
            <a:r>
              <a:rPr lang="el-GR" sz="2000" b="0" i="0" dirty="0">
                <a:effectLst/>
                <a:latin typeface="Microsoft YaHei" panose="020B0503020204020204" pitchFamily="34" charset="-122"/>
                <a:ea typeface="Microsoft YaHei" panose="020B0503020204020204" pitchFamily="34" charset="-122"/>
              </a:rPr>
              <a:t>Φ(</a:t>
            </a:r>
            <a:r>
              <a:rPr lang="en-US" sz="2000" b="0" i="0" dirty="0">
                <a:effectLst/>
                <a:latin typeface="Microsoft YaHei" panose="020B0503020204020204" pitchFamily="34" charset="-122"/>
                <a:ea typeface="Microsoft YaHei" panose="020B0503020204020204" pitchFamily="34" charset="-122"/>
              </a:rPr>
              <a:t>x, y)</a:t>
            </a:r>
            <a:br>
              <a:rPr lang="en-US" sz="2000" dirty="0">
                <a:latin typeface="Microsoft YaHei" panose="020B0503020204020204" pitchFamily="34" charset="-122"/>
                <a:ea typeface="Microsoft YaHei" panose="020B0503020204020204" pitchFamily="34" charset="-122"/>
              </a:rPr>
            </a:br>
            <a:endParaRPr lang="en-CN" sz="2000" dirty="0">
              <a:latin typeface="Microsoft YaHei" panose="020B0503020204020204" pitchFamily="34" charset="-122"/>
              <a:ea typeface="Microsoft YaHei" panose="020B0503020204020204" pitchFamily="34" charset="-122"/>
            </a:endParaRPr>
          </a:p>
        </p:txBody>
      </p:sp>
      <p:pic>
        <p:nvPicPr>
          <p:cNvPr id="25" name="Picture 24">
            <a:extLst>
              <a:ext uri="{FF2B5EF4-FFF2-40B4-BE49-F238E27FC236}">
                <a16:creationId xmlns:a16="http://schemas.microsoft.com/office/drawing/2014/main" id="{346B63F7-FCBF-ED0F-8A32-EDB9E65B3F65}"/>
              </a:ext>
            </a:extLst>
          </p:cNvPr>
          <p:cNvPicPr>
            <a:picLocks noChangeAspect="1"/>
          </p:cNvPicPr>
          <p:nvPr/>
        </p:nvPicPr>
        <p:blipFill>
          <a:blip r:embed="rId4"/>
          <a:stretch>
            <a:fillRect/>
          </a:stretch>
        </p:blipFill>
        <p:spPr>
          <a:xfrm>
            <a:off x="4347528" y="5630273"/>
            <a:ext cx="3200400" cy="553156"/>
          </a:xfrm>
          <a:prstGeom prst="rect">
            <a:avLst/>
          </a:prstGeom>
        </p:spPr>
      </p:pic>
    </p:spTree>
    <p:extLst>
      <p:ext uri="{BB962C8B-B14F-4D97-AF65-F5344CB8AC3E}">
        <p14:creationId xmlns:p14="http://schemas.microsoft.com/office/powerpoint/2010/main" val="19515666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49</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基于感知器的中文分词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14" name="Picture 13">
            <a:extLst>
              <a:ext uri="{FF2B5EF4-FFF2-40B4-BE49-F238E27FC236}">
                <a16:creationId xmlns:a16="http://schemas.microsoft.com/office/drawing/2014/main" id="{C71289F4-6DFC-77BA-E129-7B9902B05FA7}"/>
              </a:ext>
            </a:extLst>
          </p:cNvPr>
          <p:cNvPicPr>
            <a:picLocks noChangeAspect="1"/>
          </p:cNvPicPr>
          <p:nvPr/>
        </p:nvPicPr>
        <p:blipFill>
          <a:blip r:embed="rId3"/>
          <a:stretch>
            <a:fillRect/>
          </a:stretch>
        </p:blipFill>
        <p:spPr>
          <a:xfrm>
            <a:off x="724672" y="2298045"/>
            <a:ext cx="10258712" cy="798631"/>
          </a:xfrm>
          <a:prstGeom prst="rect">
            <a:avLst/>
          </a:prstGeom>
        </p:spPr>
      </p:pic>
      <p:pic>
        <p:nvPicPr>
          <p:cNvPr id="16" name="Picture 15">
            <a:extLst>
              <a:ext uri="{FF2B5EF4-FFF2-40B4-BE49-F238E27FC236}">
                <a16:creationId xmlns:a16="http://schemas.microsoft.com/office/drawing/2014/main" id="{DCEB1D16-C773-289D-5106-A5D36C52ACF5}"/>
              </a:ext>
            </a:extLst>
          </p:cNvPr>
          <p:cNvPicPr>
            <a:picLocks noChangeAspect="1"/>
          </p:cNvPicPr>
          <p:nvPr/>
        </p:nvPicPr>
        <p:blipFill>
          <a:blip r:embed="rId4"/>
          <a:stretch>
            <a:fillRect/>
          </a:stretch>
        </p:blipFill>
        <p:spPr>
          <a:xfrm>
            <a:off x="755152" y="3539284"/>
            <a:ext cx="10258712" cy="739218"/>
          </a:xfrm>
          <a:prstGeom prst="rect">
            <a:avLst/>
          </a:prstGeom>
        </p:spPr>
      </p:pic>
      <p:pic>
        <p:nvPicPr>
          <p:cNvPr id="19" name="Picture 18">
            <a:extLst>
              <a:ext uri="{FF2B5EF4-FFF2-40B4-BE49-F238E27FC236}">
                <a16:creationId xmlns:a16="http://schemas.microsoft.com/office/drawing/2014/main" id="{1F36B40C-151D-AF09-E8EC-7ED6BA12BDF9}"/>
              </a:ext>
            </a:extLst>
          </p:cNvPr>
          <p:cNvPicPr>
            <a:picLocks noChangeAspect="1"/>
          </p:cNvPicPr>
          <p:nvPr/>
        </p:nvPicPr>
        <p:blipFill>
          <a:blip r:embed="rId5"/>
          <a:stretch>
            <a:fillRect/>
          </a:stretch>
        </p:blipFill>
        <p:spPr>
          <a:xfrm>
            <a:off x="755151" y="4700526"/>
            <a:ext cx="10217649" cy="739218"/>
          </a:xfrm>
          <a:prstGeom prst="rect">
            <a:avLst/>
          </a:prstGeom>
        </p:spPr>
      </p:pic>
      <p:sp>
        <p:nvSpPr>
          <p:cNvPr id="21" name="TextBox 20">
            <a:extLst>
              <a:ext uri="{FF2B5EF4-FFF2-40B4-BE49-F238E27FC236}">
                <a16:creationId xmlns:a16="http://schemas.microsoft.com/office/drawing/2014/main" id="{665BF876-09B5-293D-6796-8C39096BCF56}"/>
              </a:ext>
            </a:extLst>
          </p:cNvPr>
          <p:cNvSpPr txBox="1"/>
          <p:nvPr/>
        </p:nvSpPr>
        <p:spPr>
          <a:xfrm>
            <a:off x="320048" y="1344613"/>
            <a:ext cx="9814552" cy="523220"/>
          </a:xfrm>
          <a:prstGeom prst="rect">
            <a:avLst/>
          </a:prstGeom>
          <a:noFill/>
        </p:spPr>
        <p:txBody>
          <a:bodyPr wrap="square">
            <a:spAutoFit/>
          </a:bodyPr>
          <a:lstStyle/>
          <a:p>
            <a:r>
              <a:rPr lang="zh-CN" altLang="en-US" sz="2800" b="0" i="0" dirty="0">
                <a:effectLst/>
                <a:latin typeface="Microsoft YaHei" panose="020B0503020204020204" pitchFamily="34" charset="-122"/>
                <a:ea typeface="Microsoft YaHei" panose="020B0503020204020204" pitchFamily="34" charset="-122"/>
              </a:rPr>
              <a:t>将中文分词任务转化为上述问题后，需要解决如下三个问题：</a:t>
            </a:r>
            <a:endParaRPr lang="en-CN" sz="2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945407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语言中的词汇</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473868" y="1164993"/>
            <a:ext cx="11195049" cy="3211841"/>
          </a:xfrm>
          <a:prstGeom prst="rect">
            <a:avLst/>
          </a:prstGeom>
          <a:noFill/>
        </p:spPr>
        <p:txBody>
          <a:bodyPr wrap="square">
            <a:spAutoFit/>
          </a:bodyPr>
          <a:lstStyle/>
          <a:p>
            <a:pPr>
              <a:lnSpc>
                <a:spcPct val="125000"/>
              </a:lnSpc>
              <a:spcBef>
                <a:spcPts val="1200"/>
              </a:spcBef>
            </a:pPr>
            <a:r>
              <a:rPr lang="zh-CN" altLang="en-US" sz="2800" dirty="0">
                <a:latin typeface="Microsoft YaHei" panose="020B0503020204020204" pitchFamily="34" charset="-122"/>
                <a:ea typeface="Microsoft YaHei" panose="020B0503020204020204" pitchFamily="34" charset="-122"/>
              </a:rPr>
              <a:t>词</a:t>
            </a:r>
            <a:r>
              <a:rPr lang="zh-CN" altLang="en-US" sz="2400" dirty="0">
                <a:effectLst/>
                <a:latin typeface="Microsoft YaHei" panose="020B0503020204020204" pitchFamily="34" charset="-122"/>
                <a:ea typeface="Microsoft YaHei" panose="020B0503020204020204" pitchFamily="34" charset="-122"/>
              </a:rPr>
              <a:t>（</a:t>
            </a:r>
            <a:r>
              <a:rPr lang="en-US" sz="2400" dirty="0">
                <a:effectLst/>
                <a:latin typeface="Microsoft YaHei" panose="020B0503020204020204" pitchFamily="34" charset="-122"/>
                <a:ea typeface="Microsoft YaHei" panose="020B0503020204020204" pitchFamily="34" charset="-122"/>
              </a:rPr>
              <a:t>word）</a:t>
            </a:r>
            <a:r>
              <a:rPr lang="zh-CN" altLang="en-US" sz="2400" dirty="0">
                <a:effectLst/>
                <a:latin typeface="Microsoft YaHei" panose="020B0503020204020204" pitchFamily="34" charset="-122"/>
                <a:ea typeface="Microsoft YaHei" panose="020B0503020204020204" pitchFamily="34" charset="-122"/>
              </a:rPr>
              <a:t>通常是由语素（</a:t>
            </a:r>
            <a:r>
              <a:rPr lang="en-US" altLang="zh-CN" sz="2400" dirty="0">
                <a:effectLst/>
                <a:latin typeface="Microsoft YaHei" panose="020B0503020204020204" pitchFamily="34" charset="-122"/>
                <a:ea typeface="Microsoft YaHei" panose="020B0503020204020204" pitchFamily="34" charset="-122"/>
              </a:rPr>
              <a:t>Morpheme</a:t>
            </a:r>
            <a:r>
              <a:rPr lang="zh-CN" altLang="en-US" sz="2400" dirty="0">
                <a:effectLst/>
                <a:latin typeface="Microsoft YaHei" panose="020B0503020204020204" pitchFamily="34" charset="-122"/>
                <a:ea typeface="Microsoft YaHei" panose="020B0503020204020204" pitchFamily="34" charset="-122"/>
              </a:rPr>
              <a:t>）构成</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sz="2400" b="1" dirty="0">
                <a:latin typeface="Microsoft YaHei" panose="020B0503020204020204" pitchFamily="34" charset="-122"/>
                <a:ea typeface="Microsoft YaHei" panose="020B0503020204020204" pitchFamily="34" charset="-122"/>
              </a:rPr>
              <a:t>语素</a:t>
            </a:r>
            <a:r>
              <a:rPr lang="zh-CN" altLang="en-US" sz="2400" dirty="0">
                <a:latin typeface="Microsoft YaHei" panose="020B0503020204020204" pitchFamily="34" charset="-122"/>
                <a:ea typeface="Microsoft YaHei" panose="020B0503020204020204" pitchFamily="34" charset="-122"/>
              </a:rPr>
              <a:t>又称词素，是语言中意义的最小单元。</a:t>
            </a:r>
            <a:endParaRPr lang="en-US" altLang="zh-CN" sz="2400" dirty="0">
              <a:latin typeface="Microsoft YaHei" panose="020B0503020204020204" pitchFamily="34" charset="-122"/>
              <a:ea typeface="Microsoft YaHei" panose="020B0503020204020204" pitchFamily="34" charset="-122"/>
            </a:endParaRPr>
          </a:p>
          <a:p>
            <a:pPr marL="800100" lvl="1" indent="-342900">
              <a:lnSpc>
                <a:spcPct val="125000"/>
              </a:lnSpc>
              <a:spcBef>
                <a:spcPts val="1200"/>
              </a:spcBef>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语素与词不同，语素不能够独立运用而词可以。</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spcBef>
                <a:spcPts val="1200"/>
              </a:spcBef>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只包含一个语素的词语称为</a:t>
            </a:r>
            <a:r>
              <a:rPr lang="zh-CN" altLang="en-US" sz="2000" b="1" dirty="0">
                <a:latin typeface="Microsoft YaHei" panose="020B0503020204020204" pitchFamily="34" charset="-122"/>
                <a:ea typeface="Microsoft YaHei" panose="020B0503020204020204" pitchFamily="34" charset="-122"/>
              </a:rPr>
              <a:t>简单词</a:t>
            </a:r>
            <a:r>
              <a:rPr lang="zh-CN" altLang="en-US" sz="2000" dirty="0">
                <a:latin typeface="Microsoft YaHei" panose="020B0503020204020204" pitchFamily="34" charset="-122"/>
                <a:ea typeface="Microsoft YaHei" panose="020B0503020204020204" pitchFamily="34" charset="-122"/>
              </a:rPr>
              <a:t>（</a:t>
            </a:r>
            <a:r>
              <a:rPr lang="en-US" sz="2000" dirty="0">
                <a:latin typeface="Microsoft YaHei" panose="020B0503020204020204" pitchFamily="34" charset="-122"/>
                <a:ea typeface="Microsoft YaHei" panose="020B0503020204020204" pitchFamily="34" charset="-122"/>
              </a:rPr>
              <a:t>Simple word）</a:t>
            </a:r>
          </a:p>
          <a:p>
            <a:pPr marL="800100" lvl="1" indent="-342900">
              <a:lnSpc>
                <a:spcPct val="125000"/>
              </a:lnSpc>
              <a:spcBef>
                <a:spcPts val="1200"/>
              </a:spcBef>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包含多个语素的词称为</a:t>
            </a:r>
            <a:r>
              <a:rPr lang="zh-CN" altLang="en-US" sz="2000" b="1" dirty="0">
                <a:latin typeface="Microsoft YaHei" panose="020B0503020204020204" pitchFamily="34" charset="-122"/>
                <a:ea typeface="Microsoft YaHei" panose="020B0503020204020204" pitchFamily="34" charset="-122"/>
              </a:rPr>
              <a:t>复杂词</a:t>
            </a:r>
            <a:r>
              <a:rPr lang="zh-CN" altLang="en-US" sz="2000" dirty="0">
                <a:latin typeface="Microsoft YaHei" panose="020B0503020204020204" pitchFamily="34" charset="-122"/>
                <a:ea typeface="Microsoft YaHei" panose="020B0503020204020204" pitchFamily="34" charset="-122"/>
              </a:rPr>
              <a:t>（</a:t>
            </a:r>
            <a:r>
              <a:rPr lang="en-US" sz="2000" dirty="0">
                <a:latin typeface="Microsoft YaHei" panose="020B0503020204020204" pitchFamily="34" charset="-122"/>
                <a:ea typeface="Microsoft YaHei" panose="020B0503020204020204" pitchFamily="34" charset="-122"/>
              </a:rPr>
              <a:t>Complex word）</a:t>
            </a:r>
            <a:br>
              <a:rPr lang="en-US" sz="2000" dirty="0">
                <a:latin typeface="Microsoft YaHei" panose="020B0503020204020204" pitchFamily="34" charset="-122"/>
                <a:ea typeface="Microsoft YaHei" panose="020B0503020204020204" pitchFamily="34" charset="-122"/>
              </a:rPr>
            </a:br>
            <a:endParaRPr lang="en-US" altLang="zh-CN" sz="2000" dirty="0">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E7BB1AB2-24CD-1B77-94AD-78DB667B9144}"/>
              </a:ext>
            </a:extLst>
          </p:cNvPr>
          <p:cNvSpPr txBox="1"/>
          <p:nvPr/>
        </p:nvSpPr>
        <p:spPr>
          <a:xfrm>
            <a:off x="2061180" y="4072155"/>
            <a:ext cx="7163789" cy="400110"/>
          </a:xfrm>
          <a:prstGeom prst="rect">
            <a:avLst/>
          </a:prstGeom>
          <a:noFill/>
        </p:spPr>
        <p:txBody>
          <a:bodyPr wrap="square">
            <a:spAutoFit/>
          </a:bodyPr>
          <a:lstStyle/>
          <a:p>
            <a:r>
              <a:rPr lang="zh-CN" altLang="en-US" sz="2000" b="1" dirty="0">
                <a:latin typeface="Microsoft YaHei" panose="020B0503020204020204" pitchFamily="34" charset="-122"/>
                <a:ea typeface="Microsoft YaHei" panose="020B0503020204020204" pitchFamily="34" charset="-122"/>
              </a:rPr>
              <a:t>例如：</a:t>
            </a:r>
            <a:r>
              <a:rPr lang="zh-CN" altLang="en-US" sz="2000" dirty="0">
                <a:latin typeface="Microsoft YaHei" panose="020B0503020204020204" pitchFamily="34" charset="-122"/>
                <a:ea typeface="Microsoft YaHei" panose="020B0503020204020204" pitchFamily="34" charset="-122"/>
              </a:rPr>
              <a:t>“电灯”，包含 “电” 和 “灯” 两个语素</a:t>
            </a:r>
            <a:endParaRPr lang="en-CN" sz="2000" dirty="0">
              <a:latin typeface="Microsoft YaHei" panose="020B0503020204020204" pitchFamily="34" charset="-122"/>
              <a:ea typeface="Microsoft YaHei" panose="020B0503020204020204" pitchFamily="34" charset="-122"/>
            </a:endParaRPr>
          </a:p>
        </p:txBody>
      </p:sp>
      <p:sp>
        <p:nvSpPr>
          <p:cNvPr id="10" name="TextBox 9">
            <a:extLst>
              <a:ext uri="{FF2B5EF4-FFF2-40B4-BE49-F238E27FC236}">
                <a16:creationId xmlns:a16="http://schemas.microsoft.com/office/drawing/2014/main" id="{AAB57BE3-8AF1-AB35-4EC6-5C05B287153B}"/>
              </a:ext>
            </a:extLst>
          </p:cNvPr>
          <p:cNvSpPr txBox="1"/>
          <p:nvPr/>
        </p:nvSpPr>
        <p:spPr>
          <a:xfrm>
            <a:off x="473868" y="4627427"/>
            <a:ext cx="9380763" cy="1519070"/>
          </a:xfrm>
          <a:prstGeom prst="rect">
            <a:avLst/>
          </a:prstGeom>
          <a:noFill/>
        </p:spPr>
        <p:txBody>
          <a:bodyPr wrap="square">
            <a:spAutoFit/>
          </a:bodyPr>
          <a:lstStyle/>
          <a:p>
            <a:pPr marL="800100" lvl="1" indent="-342900">
              <a:lnSpc>
                <a:spcPct val="125000"/>
              </a:lnSpc>
              <a:spcBef>
                <a:spcPts val="1200"/>
              </a:spcBef>
              <a:buFont typeface="Arial" panose="020B0604020202020204" pitchFamily="34" charset="0"/>
              <a:buChar char="•"/>
            </a:pPr>
            <a:r>
              <a:rPr lang="en-CN" sz="2000" dirty="0">
                <a:latin typeface="Microsoft YaHei" panose="020B0503020204020204" pitchFamily="34" charset="-122"/>
                <a:ea typeface="Microsoft YaHei" panose="020B0503020204020204" pitchFamily="34" charset="-122"/>
              </a:rPr>
              <a:t>根据词在语言中的用途的不同，词还可以被划分为实义词和功能词</a:t>
            </a:r>
          </a:p>
          <a:p>
            <a:pPr marL="1257300" lvl="2" indent="-342900">
              <a:lnSpc>
                <a:spcPct val="125000"/>
              </a:lnSpc>
              <a:spcBef>
                <a:spcPts val="1200"/>
              </a:spcBef>
              <a:buFont typeface="Arial" panose="020B0604020202020204" pitchFamily="34" charset="0"/>
              <a:buChar char="•"/>
            </a:pPr>
            <a:r>
              <a:rPr lang="zh-CN" altLang="en-US" sz="2000" b="1" dirty="0">
                <a:latin typeface="Microsoft YaHei" panose="020B0503020204020204" pitchFamily="34" charset="-122"/>
                <a:ea typeface="Microsoft YaHei" panose="020B0503020204020204" pitchFamily="34" charset="-122"/>
              </a:rPr>
              <a:t>实义词</a:t>
            </a:r>
            <a:r>
              <a:rPr lang="zh-CN" altLang="en-US" sz="2000" dirty="0">
                <a:latin typeface="Microsoft YaHei" panose="020B0503020204020204" pitchFamily="34" charset="-122"/>
                <a:ea typeface="Microsoft YaHei" panose="020B0503020204020204" pitchFamily="34" charset="-122"/>
              </a:rPr>
              <a:t>包含事物、行为、属性和观念等概念。</a:t>
            </a:r>
            <a:endParaRPr lang="en-US" altLang="zh-CN" sz="2000" dirty="0">
              <a:latin typeface="Microsoft YaHei" panose="020B0503020204020204" pitchFamily="34" charset="-122"/>
              <a:ea typeface="Microsoft YaHei" panose="020B0503020204020204" pitchFamily="34" charset="-122"/>
            </a:endParaRPr>
          </a:p>
          <a:p>
            <a:pPr marL="1257300" lvl="2" indent="-342900">
              <a:lnSpc>
                <a:spcPct val="125000"/>
              </a:lnSpc>
              <a:spcBef>
                <a:spcPts val="1200"/>
              </a:spcBef>
              <a:buFont typeface="Arial" panose="020B0604020202020204" pitchFamily="34" charset="0"/>
              <a:buChar char="•"/>
            </a:pPr>
            <a:r>
              <a:rPr lang="zh-CN" altLang="en-US" sz="2000" b="1" dirty="0">
                <a:latin typeface="Microsoft YaHei" panose="020B0503020204020204" pitchFamily="34" charset="-122"/>
                <a:ea typeface="Microsoft YaHei" panose="020B0503020204020204" pitchFamily="34" charset="-122"/>
              </a:rPr>
              <a:t>功能词</a:t>
            </a:r>
            <a:r>
              <a:rPr lang="zh-CN" altLang="en-US" sz="2000" dirty="0">
                <a:latin typeface="Microsoft YaHei" panose="020B0503020204020204" pitchFamily="34" charset="-122"/>
                <a:ea typeface="Microsoft YaHei" panose="020B0503020204020204" pitchFamily="34" charset="-122"/>
              </a:rPr>
              <a:t>则是指没有清楚词汇意义或与之有关的明显概念的词。</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45829600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50</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基于感知器的中文分词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14" name="Picture 13">
            <a:extLst>
              <a:ext uri="{FF2B5EF4-FFF2-40B4-BE49-F238E27FC236}">
                <a16:creationId xmlns:a16="http://schemas.microsoft.com/office/drawing/2014/main" id="{C71289F4-6DFC-77BA-E129-7B9902B05FA7}"/>
              </a:ext>
            </a:extLst>
          </p:cNvPr>
          <p:cNvPicPr>
            <a:picLocks noChangeAspect="1"/>
          </p:cNvPicPr>
          <p:nvPr/>
        </p:nvPicPr>
        <p:blipFill>
          <a:blip r:embed="rId3"/>
          <a:stretch>
            <a:fillRect/>
          </a:stretch>
        </p:blipFill>
        <p:spPr>
          <a:xfrm>
            <a:off x="714088" y="996919"/>
            <a:ext cx="10258712" cy="798631"/>
          </a:xfrm>
          <a:prstGeom prst="rect">
            <a:avLst/>
          </a:prstGeom>
        </p:spPr>
      </p:pic>
      <p:sp>
        <p:nvSpPr>
          <p:cNvPr id="5" name="TextBox 4">
            <a:extLst>
              <a:ext uri="{FF2B5EF4-FFF2-40B4-BE49-F238E27FC236}">
                <a16:creationId xmlns:a16="http://schemas.microsoft.com/office/drawing/2014/main" id="{CCB04076-EC8C-0A9F-8614-57F4C2DDBE60}"/>
              </a:ext>
            </a:extLst>
          </p:cNvPr>
          <p:cNvSpPr txBox="1"/>
          <p:nvPr/>
        </p:nvSpPr>
        <p:spPr>
          <a:xfrm>
            <a:off x="664226" y="1871360"/>
            <a:ext cx="10863548" cy="1323439"/>
          </a:xfrm>
          <a:prstGeom prst="rect">
            <a:avLst/>
          </a:prstGeom>
          <a:noFill/>
        </p:spPr>
        <p:txBody>
          <a:bodyPr wrap="square">
            <a:spAutoFit/>
          </a:bodyPr>
          <a:lstStyle/>
          <a:p>
            <a:pPr>
              <a:lnSpc>
                <a:spcPct val="150000"/>
              </a:lnSpc>
            </a:pPr>
            <a:r>
              <a:rPr lang="zh-CN" altLang="en-US" sz="2000" b="0" i="0" dirty="0">
                <a:effectLst/>
                <a:latin typeface="Microsoft YaHei" panose="020B0503020204020204" pitchFamily="34" charset="-122"/>
                <a:ea typeface="Microsoft YaHei" panose="020B0503020204020204" pitchFamily="34" charset="-122"/>
              </a:rPr>
              <a:t>使用集束搜索（</a:t>
            </a:r>
            <a:r>
              <a:rPr lang="en-US" sz="2000" b="0" i="0" dirty="0">
                <a:effectLst/>
                <a:latin typeface="Microsoft YaHei" panose="020B0503020204020204" pitchFamily="34" charset="-122"/>
                <a:ea typeface="Microsoft YaHei" panose="020B0503020204020204" pitchFamily="34" charset="-122"/>
              </a:rPr>
              <a:t>Beam Search）</a:t>
            </a:r>
            <a:r>
              <a:rPr lang="zh-CN" altLang="en-US" sz="2000" b="0" i="0" dirty="0">
                <a:effectLst/>
                <a:latin typeface="Microsoft YaHei" panose="020B0503020204020204" pitchFamily="34" charset="-122"/>
                <a:ea typeface="Microsoft YaHei" panose="020B0503020204020204" pitchFamily="34" charset="-122"/>
              </a:rPr>
              <a:t>算法进行解码</a:t>
            </a:r>
            <a:r>
              <a:rPr lang="zh-CN" altLang="en-US" sz="2000" dirty="0">
                <a:latin typeface="Microsoft YaHei" panose="020B0503020204020204" pitchFamily="34" charset="-122"/>
                <a:ea typeface="Microsoft YaHei" panose="020B0503020204020204" pitchFamily="34" charset="-122"/>
              </a:rPr>
              <a:t>，在每一步解码过程中，从上一步解码的所有候选集中选取前 </a:t>
            </a:r>
            <a:r>
              <a:rPr lang="en-US" sz="2000" dirty="0">
                <a:latin typeface="Microsoft YaHei" panose="020B0503020204020204" pitchFamily="34" charset="-122"/>
                <a:ea typeface="Microsoft YaHei" panose="020B0503020204020204" pitchFamily="34" charset="-122"/>
              </a:rPr>
              <a:t>K </a:t>
            </a:r>
            <a:r>
              <a:rPr lang="zh-CN" altLang="en-US" sz="2000" dirty="0">
                <a:latin typeface="Microsoft YaHei" panose="020B0503020204020204" pitchFamily="34" charset="-122"/>
                <a:ea typeface="Microsoft YaHei" panose="020B0503020204020204" pitchFamily="34" charset="-122"/>
              </a:rPr>
              <a:t>个得分最高的结果继续解码</a:t>
            </a:r>
            <a:endParaRPr lang="en-CN" sz="2000" dirty="0">
              <a:latin typeface="Microsoft YaHei" panose="020B0503020204020204" pitchFamily="34" charset="-122"/>
              <a:ea typeface="Microsoft YaHei" panose="020B0503020204020204" pitchFamily="34" charset="-122"/>
            </a:endParaRPr>
          </a:p>
          <a:p>
            <a:endParaRPr lang="en-CN" sz="2000" dirty="0">
              <a:latin typeface="Microsoft YaHei" panose="020B0503020204020204" pitchFamily="34" charset="-122"/>
              <a:ea typeface="Microsoft YaHei" panose="020B0503020204020204" pitchFamily="34" charset="-122"/>
            </a:endParaRPr>
          </a:p>
        </p:txBody>
      </p:sp>
      <p:pic>
        <p:nvPicPr>
          <p:cNvPr id="17" name="Picture 16">
            <a:extLst>
              <a:ext uri="{FF2B5EF4-FFF2-40B4-BE49-F238E27FC236}">
                <a16:creationId xmlns:a16="http://schemas.microsoft.com/office/drawing/2014/main" id="{E4B32420-3554-A093-18A2-E3896179A869}"/>
              </a:ext>
            </a:extLst>
          </p:cNvPr>
          <p:cNvPicPr>
            <a:picLocks noChangeAspect="1"/>
          </p:cNvPicPr>
          <p:nvPr/>
        </p:nvPicPr>
        <p:blipFill>
          <a:blip r:embed="rId4"/>
          <a:stretch>
            <a:fillRect/>
          </a:stretch>
        </p:blipFill>
        <p:spPr>
          <a:xfrm>
            <a:off x="2284904" y="2877506"/>
            <a:ext cx="7117080" cy="3926172"/>
          </a:xfrm>
          <a:prstGeom prst="rect">
            <a:avLst/>
          </a:prstGeom>
        </p:spPr>
      </p:pic>
    </p:spTree>
    <p:extLst>
      <p:ext uri="{BB962C8B-B14F-4D97-AF65-F5344CB8AC3E}">
        <p14:creationId xmlns:p14="http://schemas.microsoft.com/office/powerpoint/2010/main" val="12511424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51</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基于感知器的中文分词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16" name="Picture 15">
            <a:extLst>
              <a:ext uri="{FF2B5EF4-FFF2-40B4-BE49-F238E27FC236}">
                <a16:creationId xmlns:a16="http://schemas.microsoft.com/office/drawing/2014/main" id="{DCEB1D16-C773-289D-5106-A5D36C52ACF5}"/>
              </a:ext>
            </a:extLst>
          </p:cNvPr>
          <p:cNvPicPr>
            <a:picLocks noChangeAspect="1"/>
          </p:cNvPicPr>
          <p:nvPr/>
        </p:nvPicPr>
        <p:blipFill>
          <a:blip r:embed="rId3"/>
          <a:stretch>
            <a:fillRect/>
          </a:stretch>
        </p:blipFill>
        <p:spPr>
          <a:xfrm>
            <a:off x="755151" y="1091788"/>
            <a:ext cx="10258712" cy="739218"/>
          </a:xfrm>
          <a:prstGeom prst="rect">
            <a:avLst/>
          </a:prstGeom>
        </p:spPr>
      </p:pic>
      <p:pic>
        <p:nvPicPr>
          <p:cNvPr id="3" name="Picture 2">
            <a:extLst>
              <a:ext uri="{FF2B5EF4-FFF2-40B4-BE49-F238E27FC236}">
                <a16:creationId xmlns:a16="http://schemas.microsoft.com/office/drawing/2014/main" id="{935C34B5-E28F-994B-FC52-189839F2BF29}"/>
              </a:ext>
            </a:extLst>
          </p:cNvPr>
          <p:cNvPicPr>
            <a:picLocks noChangeAspect="1"/>
          </p:cNvPicPr>
          <p:nvPr/>
        </p:nvPicPr>
        <p:blipFill>
          <a:blip r:embed="rId4"/>
          <a:stretch>
            <a:fillRect/>
          </a:stretch>
        </p:blipFill>
        <p:spPr>
          <a:xfrm>
            <a:off x="2209800" y="2008394"/>
            <a:ext cx="7772400" cy="3463870"/>
          </a:xfrm>
          <a:prstGeom prst="rect">
            <a:avLst/>
          </a:prstGeom>
        </p:spPr>
      </p:pic>
      <p:sp>
        <p:nvSpPr>
          <p:cNvPr id="5" name="TextBox 4">
            <a:extLst>
              <a:ext uri="{FF2B5EF4-FFF2-40B4-BE49-F238E27FC236}">
                <a16:creationId xmlns:a16="http://schemas.microsoft.com/office/drawing/2014/main" id="{3FFE1B85-9660-9381-BF2D-FA33FC2002C8}"/>
              </a:ext>
            </a:extLst>
          </p:cNvPr>
          <p:cNvSpPr txBox="1"/>
          <p:nvPr/>
        </p:nvSpPr>
        <p:spPr>
          <a:xfrm>
            <a:off x="579128" y="5582450"/>
            <a:ext cx="10901672" cy="961225"/>
          </a:xfrm>
          <a:prstGeom prst="rect">
            <a:avLst/>
          </a:prstGeom>
          <a:noFill/>
        </p:spPr>
        <p:txBody>
          <a:bodyPr wrap="square">
            <a:spAutoFit/>
          </a:bodyPr>
          <a:lstStyle/>
          <a:p>
            <a:pPr>
              <a:lnSpc>
                <a:spcPct val="150000"/>
              </a:lnSpc>
            </a:pPr>
            <a:r>
              <a:rPr lang="zh-CN" altLang="en-US" sz="2000" b="0" i="0" dirty="0">
                <a:effectLst/>
                <a:latin typeface="Microsoft YaHei" panose="020B0503020204020204" pitchFamily="34" charset="-122"/>
                <a:ea typeface="Microsoft YaHei" panose="020B0503020204020204" pitchFamily="34" charset="-122"/>
              </a:rPr>
              <a:t>对训练语料中每一个句子，根据现有模型参数进行解码得到分词结果，与正确答案进行比对，如果结果错误则更新参数 </a:t>
            </a:r>
            <a:r>
              <a:rPr lang="el-GR" sz="2000" b="0" i="0" dirty="0">
                <a:effectLst/>
                <a:latin typeface="Microsoft YaHei" panose="020B0503020204020204" pitchFamily="34" charset="-122"/>
                <a:ea typeface="Microsoft YaHei" panose="020B0503020204020204" pitchFamily="34" charset="-122"/>
              </a:rPr>
              <a:t>α</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6665112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52</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基于感知器的中文分词</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19" name="Picture 18">
            <a:extLst>
              <a:ext uri="{FF2B5EF4-FFF2-40B4-BE49-F238E27FC236}">
                <a16:creationId xmlns:a16="http://schemas.microsoft.com/office/drawing/2014/main" id="{1F36B40C-151D-AF09-E8EC-7ED6BA12BDF9}"/>
              </a:ext>
            </a:extLst>
          </p:cNvPr>
          <p:cNvPicPr>
            <a:picLocks noChangeAspect="1"/>
          </p:cNvPicPr>
          <p:nvPr/>
        </p:nvPicPr>
        <p:blipFill>
          <a:blip r:embed="rId3"/>
          <a:stretch>
            <a:fillRect/>
          </a:stretch>
        </p:blipFill>
        <p:spPr>
          <a:xfrm>
            <a:off x="755151" y="996919"/>
            <a:ext cx="10217649" cy="739218"/>
          </a:xfrm>
          <a:prstGeom prst="rect">
            <a:avLst/>
          </a:prstGeom>
        </p:spPr>
      </p:pic>
      <p:pic>
        <p:nvPicPr>
          <p:cNvPr id="3" name="Picture 2">
            <a:extLst>
              <a:ext uri="{FF2B5EF4-FFF2-40B4-BE49-F238E27FC236}">
                <a16:creationId xmlns:a16="http://schemas.microsoft.com/office/drawing/2014/main" id="{A605649B-1E5E-FE5A-5252-95353DD2E6A2}"/>
              </a:ext>
            </a:extLst>
          </p:cNvPr>
          <p:cNvPicPr>
            <a:picLocks noChangeAspect="1"/>
          </p:cNvPicPr>
          <p:nvPr/>
        </p:nvPicPr>
        <p:blipFill>
          <a:blip r:embed="rId4"/>
          <a:stretch>
            <a:fillRect/>
          </a:stretch>
        </p:blipFill>
        <p:spPr>
          <a:xfrm>
            <a:off x="1784187" y="2062177"/>
            <a:ext cx="9000951" cy="2970930"/>
          </a:xfrm>
          <a:prstGeom prst="rect">
            <a:avLst/>
          </a:prstGeom>
        </p:spPr>
      </p:pic>
      <p:sp>
        <p:nvSpPr>
          <p:cNvPr id="5" name="TextBox 4">
            <a:extLst>
              <a:ext uri="{FF2B5EF4-FFF2-40B4-BE49-F238E27FC236}">
                <a16:creationId xmlns:a16="http://schemas.microsoft.com/office/drawing/2014/main" id="{2CBF2658-F185-1933-8650-9C07FCE3808D}"/>
              </a:ext>
            </a:extLst>
          </p:cNvPr>
          <p:cNvSpPr txBox="1"/>
          <p:nvPr/>
        </p:nvSpPr>
        <p:spPr>
          <a:xfrm>
            <a:off x="755150" y="5221296"/>
            <a:ext cx="11059024" cy="1135054"/>
          </a:xfrm>
          <a:prstGeom prst="rect">
            <a:avLst/>
          </a:prstGeom>
          <a:noFill/>
        </p:spPr>
        <p:txBody>
          <a:bodyPr wrap="square">
            <a:spAutoFit/>
          </a:bodyPr>
          <a:lstStyle/>
          <a:p>
            <a:pPr>
              <a:lnSpc>
                <a:spcPct val="150000"/>
              </a:lnSpc>
            </a:pPr>
            <a:r>
              <a:rPr lang="en-CN" sz="2400" dirty="0">
                <a:latin typeface="Microsoft YaHei" panose="020B0503020204020204" pitchFamily="34" charset="-122"/>
                <a:ea typeface="Microsoft YaHei" panose="020B0503020204020204" pitchFamily="34" charset="-122"/>
              </a:rPr>
              <a:t>基于感知器的方法可以</a:t>
            </a:r>
            <a:r>
              <a:rPr lang="en-CN" sz="2400" b="1" dirty="0">
                <a:latin typeface="Microsoft YaHei" panose="020B0503020204020204" pitchFamily="34" charset="-122"/>
                <a:ea typeface="Microsoft YaHei" panose="020B0503020204020204" pitchFamily="34" charset="-122"/>
              </a:rPr>
              <a:t>使用词</a:t>
            </a:r>
            <a:r>
              <a:rPr lang="en-CN" sz="2400" dirty="0">
                <a:latin typeface="Microsoft YaHei" panose="020B0503020204020204" pitchFamily="34" charset="-122"/>
                <a:ea typeface="Microsoft YaHei" panose="020B0503020204020204" pitchFamily="34" charset="-122"/>
              </a:rPr>
              <a:t>作为特征，而基于线性链条件随机场的方法</a:t>
            </a:r>
            <a:r>
              <a:rPr lang="en-CN" sz="2400" b="1" dirty="0">
                <a:latin typeface="Microsoft YaHei" panose="020B0503020204020204" pitchFamily="34" charset="-122"/>
                <a:ea typeface="Microsoft YaHei" panose="020B0503020204020204" pitchFamily="34" charset="-122"/>
              </a:rPr>
              <a:t>只能使用字</a:t>
            </a:r>
            <a:r>
              <a:rPr lang="en-CN" sz="2400" dirty="0">
                <a:latin typeface="Microsoft YaHei" panose="020B0503020204020204" pitchFamily="34" charset="-122"/>
                <a:ea typeface="Microsoft YaHei" panose="020B0503020204020204" pitchFamily="34" charset="-122"/>
              </a:rPr>
              <a:t>作为特征</a:t>
            </a:r>
          </a:p>
        </p:txBody>
      </p:sp>
    </p:spTree>
    <p:extLst>
      <p:ext uri="{BB962C8B-B14F-4D97-AF65-F5344CB8AC3E}">
        <p14:creationId xmlns:p14="http://schemas.microsoft.com/office/powerpoint/2010/main" val="370058685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53</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2.3.5</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57246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基于双向长短期记忆网络的中文分词方法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4" name="TextBox 3">
            <a:extLst>
              <a:ext uri="{FF2B5EF4-FFF2-40B4-BE49-F238E27FC236}">
                <a16:creationId xmlns:a16="http://schemas.microsoft.com/office/drawing/2014/main" id="{AD878429-1862-9DF4-6167-10958ECD57E4}"/>
              </a:ext>
            </a:extLst>
          </p:cNvPr>
          <p:cNvSpPr txBox="1"/>
          <p:nvPr/>
        </p:nvSpPr>
        <p:spPr>
          <a:xfrm>
            <a:off x="411480" y="996919"/>
            <a:ext cx="10530840" cy="523220"/>
          </a:xfrm>
          <a:prstGeom prst="rect">
            <a:avLst/>
          </a:prstGeom>
          <a:noFill/>
        </p:spPr>
        <p:txBody>
          <a:bodyPr wrap="square">
            <a:spAutoFit/>
          </a:bodyPr>
          <a:lstStyle/>
          <a:p>
            <a:r>
              <a:rPr lang="zh-CN" altLang="en-US" sz="2800" dirty="0">
                <a:latin typeface="Microsoft YaHei" panose="020B0503020204020204" pitchFamily="34" charset="-122"/>
                <a:ea typeface="Microsoft YaHei" panose="020B0503020204020204" pitchFamily="34" charset="-122"/>
              </a:rPr>
              <a:t>将分词过程转换为</a:t>
            </a:r>
            <a:r>
              <a:rPr lang="zh-CN" altLang="en-US" sz="2800" b="1" dirty="0">
                <a:latin typeface="Microsoft YaHei" panose="020B0503020204020204" pitchFamily="34" charset="-122"/>
                <a:ea typeface="Microsoft YaHei" panose="020B0503020204020204" pitchFamily="34" charset="-122"/>
              </a:rPr>
              <a:t>对字的分类</a:t>
            </a:r>
            <a:r>
              <a:rPr lang="zh-CN" altLang="en-US" sz="2800" dirty="0">
                <a:latin typeface="Microsoft YaHei" panose="020B0503020204020204" pitchFamily="34" charset="-122"/>
                <a:ea typeface="Microsoft YaHei" panose="020B0503020204020204" pitchFamily="34" charset="-122"/>
              </a:rPr>
              <a:t>问题</a:t>
            </a:r>
            <a:endParaRPr lang="en-CN" sz="2800" dirty="0">
              <a:latin typeface="Microsoft YaHei" panose="020B0503020204020204" pitchFamily="34" charset="-122"/>
              <a:ea typeface="Microsoft YaHei" panose="020B0503020204020204" pitchFamily="34" charset="-122"/>
            </a:endParaRPr>
          </a:p>
        </p:txBody>
      </p:sp>
      <p:pic>
        <p:nvPicPr>
          <p:cNvPr id="14" name="Picture 13">
            <a:extLst>
              <a:ext uri="{FF2B5EF4-FFF2-40B4-BE49-F238E27FC236}">
                <a16:creationId xmlns:a16="http://schemas.microsoft.com/office/drawing/2014/main" id="{101DA0A3-CDFC-9122-E0AF-CBA1E3E3B0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1849" y="1780832"/>
            <a:ext cx="10138951" cy="4314825"/>
          </a:xfrm>
          <a:prstGeom prst="rect">
            <a:avLst/>
          </a:prstGeom>
        </p:spPr>
      </p:pic>
      <p:sp>
        <p:nvSpPr>
          <p:cNvPr id="16" name="TextBox 15">
            <a:extLst>
              <a:ext uri="{FF2B5EF4-FFF2-40B4-BE49-F238E27FC236}">
                <a16:creationId xmlns:a16="http://schemas.microsoft.com/office/drawing/2014/main" id="{28666166-C716-EF7D-62C0-4246E8FBAE62}"/>
              </a:ext>
            </a:extLst>
          </p:cNvPr>
          <p:cNvSpPr txBox="1"/>
          <p:nvPr/>
        </p:nvSpPr>
        <p:spPr>
          <a:xfrm>
            <a:off x="3048000" y="6266934"/>
            <a:ext cx="6096000" cy="400110"/>
          </a:xfrm>
          <a:prstGeom prst="rect">
            <a:avLst/>
          </a:prstGeom>
          <a:noFill/>
        </p:spPr>
        <p:txBody>
          <a:bodyPr wrap="square">
            <a:spAutoFit/>
          </a:bodyPr>
          <a:lstStyle/>
          <a:p>
            <a:pPr algn="ctr"/>
            <a:r>
              <a:rPr lang="zh-CN" altLang="en-US" sz="2000" b="0" i="0" dirty="0">
                <a:effectLst/>
                <a:latin typeface="Microsoft YaHei" panose="020B0503020204020204" pitchFamily="34" charset="-122"/>
                <a:ea typeface="Microsoft YaHei" panose="020B0503020204020204" pitchFamily="34" charset="-122"/>
              </a:rPr>
              <a:t>图 </a:t>
            </a:r>
            <a:r>
              <a:rPr lang="en-US" altLang="zh-CN" sz="2000" b="0" i="0" dirty="0">
                <a:effectLst/>
                <a:latin typeface="Microsoft YaHei" panose="020B0503020204020204" pitchFamily="34" charset="-122"/>
                <a:ea typeface="Microsoft YaHei" panose="020B0503020204020204" pitchFamily="34" charset="-122"/>
              </a:rPr>
              <a:t>2.3 </a:t>
            </a:r>
            <a:r>
              <a:rPr lang="zh-CN" altLang="en-US" sz="2000" b="0" i="0" dirty="0">
                <a:effectLst/>
                <a:latin typeface="Microsoft YaHei" panose="020B0503020204020204" pitchFamily="34" charset="-122"/>
                <a:ea typeface="Microsoft YaHei" panose="020B0503020204020204" pitchFamily="34" charset="-122"/>
              </a:rPr>
              <a:t>基于 </a:t>
            </a:r>
            <a:r>
              <a:rPr lang="en-US" sz="2000" b="0" i="0" dirty="0" err="1">
                <a:effectLst/>
                <a:latin typeface="Microsoft YaHei" panose="020B0503020204020204" pitchFamily="34" charset="-122"/>
                <a:ea typeface="Microsoft YaHei" panose="020B0503020204020204" pitchFamily="34" charset="-122"/>
              </a:rPr>
              <a:t>BiLSTM+CRF</a:t>
            </a:r>
            <a:r>
              <a:rPr lang="en-US" sz="2000" b="0" i="0" dirty="0">
                <a:effectLst/>
                <a:latin typeface="Microsoft YaHei" panose="020B0503020204020204" pitchFamily="34" charset="-122"/>
                <a:ea typeface="Microsoft YaHei" panose="020B0503020204020204" pitchFamily="34" charset="-122"/>
              </a:rPr>
              <a:t> </a:t>
            </a:r>
            <a:r>
              <a:rPr lang="zh-CN" altLang="en-US" sz="2000" b="0" i="0" dirty="0">
                <a:effectLst/>
                <a:latin typeface="Microsoft YaHei" panose="020B0503020204020204" pitchFamily="34" charset="-122"/>
                <a:ea typeface="Microsoft YaHei" panose="020B0503020204020204" pitchFamily="34" charset="-122"/>
              </a:rPr>
              <a:t>的神经网络分词模型框架</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7154125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54</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2.3.5</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57246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基于双向长短期记忆网络的中文分词方法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3" name="Picture 2">
            <a:extLst>
              <a:ext uri="{FF2B5EF4-FFF2-40B4-BE49-F238E27FC236}">
                <a16:creationId xmlns:a16="http://schemas.microsoft.com/office/drawing/2014/main" id="{0B0EB16B-5A0C-39D4-4BCF-7559CAFADEC9}"/>
              </a:ext>
            </a:extLst>
          </p:cNvPr>
          <p:cNvPicPr>
            <a:picLocks noChangeAspect="1"/>
          </p:cNvPicPr>
          <p:nvPr/>
        </p:nvPicPr>
        <p:blipFill>
          <a:blip r:embed="rId3"/>
          <a:stretch>
            <a:fillRect/>
          </a:stretch>
        </p:blipFill>
        <p:spPr>
          <a:xfrm>
            <a:off x="163596" y="1376115"/>
            <a:ext cx="6621780" cy="4670919"/>
          </a:xfrm>
          <a:prstGeom prst="rect">
            <a:avLst/>
          </a:prstGeom>
        </p:spPr>
      </p:pic>
      <p:pic>
        <p:nvPicPr>
          <p:cNvPr id="5" name="Picture 4">
            <a:extLst>
              <a:ext uri="{FF2B5EF4-FFF2-40B4-BE49-F238E27FC236}">
                <a16:creationId xmlns:a16="http://schemas.microsoft.com/office/drawing/2014/main" id="{36CF3E58-FD2B-40F6-9EED-2D7860A9AE5C}"/>
              </a:ext>
            </a:extLst>
          </p:cNvPr>
          <p:cNvPicPr>
            <a:picLocks noChangeAspect="1"/>
          </p:cNvPicPr>
          <p:nvPr/>
        </p:nvPicPr>
        <p:blipFill>
          <a:blip r:embed="rId4"/>
          <a:stretch>
            <a:fillRect/>
          </a:stretch>
        </p:blipFill>
        <p:spPr>
          <a:xfrm>
            <a:off x="6694169" y="1391006"/>
            <a:ext cx="5066030" cy="551746"/>
          </a:xfrm>
          <a:prstGeom prst="rect">
            <a:avLst/>
          </a:prstGeom>
        </p:spPr>
      </p:pic>
      <p:pic>
        <p:nvPicPr>
          <p:cNvPr id="13" name="Picture 12">
            <a:extLst>
              <a:ext uri="{FF2B5EF4-FFF2-40B4-BE49-F238E27FC236}">
                <a16:creationId xmlns:a16="http://schemas.microsoft.com/office/drawing/2014/main" id="{E1831BB7-32D8-EEFA-9129-FD508B1BA4F4}"/>
              </a:ext>
            </a:extLst>
          </p:cNvPr>
          <p:cNvPicPr>
            <a:picLocks noChangeAspect="1"/>
          </p:cNvPicPr>
          <p:nvPr/>
        </p:nvPicPr>
        <p:blipFill>
          <a:blip r:embed="rId5"/>
          <a:stretch>
            <a:fillRect/>
          </a:stretch>
        </p:blipFill>
        <p:spPr>
          <a:xfrm>
            <a:off x="7801923" y="1942938"/>
            <a:ext cx="3866994" cy="1555950"/>
          </a:xfrm>
          <a:prstGeom prst="rect">
            <a:avLst/>
          </a:prstGeom>
        </p:spPr>
      </p:pic>
      <p:pic>
        <p:nvPicPr>
          <p:cNvPr id="15" name="Picture 14">
            <a:extLst>
              <a:ext uri="{FF2B5EF4-FFF2-40B4-BE49-F238E27FC236}">
                <a16:creationId xmlns:a16="http://schemas.microsoft.com/office/drawing/2014/main" id="{784B3605-9287-9957-D9B9-66FCB57A32C4}"/>
              </a:ext>
            </a:extLst>
          </p:cNvPr>
          <p:cNvPicPr>
            <a:picLocks noChangeAspect="1"/>
          </p:cNvPicPr>
          <p:nvPr/>
        </p:nvPicPr>
        <p:blipFill>
          <a:blip r:embed="rId6"/>
          <a:stretch>
            <a:fillRect/>
          </a:stretch>
        </p:blipFill>
        <p:spPr>
          <a:xfrm>
            <a:off x="6785376" y="3741382"/>
            <a:ext cx="4461822" cy="411228"/>
          </a:xfrm>
          <a:prstGeom prst="rect">
            <a:avLst/>
          </a:prstGeom>
        </p:spPr>
      </p:pic>
      <p:pic>
        <p:nvPicPr>
          <p:cNvPr id="16" name="Picture 15">
            <a:extLst>
              <a:ext uri="{FF2B5EF4-FFF2-40B4-BE49-F238E27FC236}">
                <a16:creationId xmlns:a16="http://schemas.microsoft.com/office/drawing/2014/main" id="{33F5E686-D6D4-AAB9-5B2A-FFC5B6A67969}"/>
              </a:ext>
            </a:extLst>
          </p:cNvPr>
          <p:cNvPicPr>
            <a:picLocks noChangeAspect="1"/>
          </p:cNvPicPr>
          <p:nvPr/>
        </p:nvPicPr>
        <p:blipFill>
          <a:blip r:embed="rId7"/>
          <a:stretch>
            <a:fillRect/>
          </a:stretch>
        </p:blipFill>
        <p:spPr>
          <a:xfrm>
            <a:off x="7940040" y="4447546"/>
            <a:ext cx="3540760" cy="1255082"/>
          </a:xfrm>
          <a:prstGeom prst="rect">
            <a:avLst/>
          </a:prstGeom>
        </p:spPr>
      </p:pic>
    </p:spTree>
    <p:extLst>
      <p:ext uri="{BB962C8B-B14F-4D97-AF65-F5344CB8AC3E}">
        <p14:creationId xmlns:p14="http://schemas.microsoft.com/office/powerpoint/2010/main" val="204880813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55</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2.3.6</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中文分词评价</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4" name="Picture 3">
            <a:extLst>
              <a:ext uri="{FF2B5EF4-FFF2-40B4-BE49-F238E27FC236}">
                <a16:creationId xmlns:a16="http://schemas.microsoft.com/office/drawing/2014/main" id="{E352CDBA-2C67-CEF2-73C4-3B2D2C4FA54B}"/>
              </a:ext>
            </a:extLst>
          </p:cNvPr>
          <p:cNvPicPr>
            <a:picLocks noChangeAspect="1"/>
          </p:cNvPicPr>
          <p:nvPr/>
        </p:nvPicPr>
        <p:blipFill>
          <a:blip r:embed="rId3"/>
          <a:stretch>
            <a:fillRect/>
          </a:stretch>
        </p:blipFill>
        <p:spPr>
          <a:xfrm>
            <a:off x="2413000" y="1341513"/>
            <a:ext cx="7366000" cy="2857500"/>
          </a:xfrm>
          <a:prstGeom prst="rect">
            <a:avLst/>
          </a:prstGeom>
        </p:spPr>
      </p:pic>
      <p:pic>
        <p:nvPicPr>
          <p:cNvPr id="14" name="Picture 13">
            <a:extLst>
              <a:ext uri="{FF2B5EF4-FFF2-40B4-BE49-F238E27FC236}">
                <a16:creationId xmlns:a16="http://schemas.microsoft.com/office/drawing/2014/main" id="{DE7463C3-0EAB-0D6B-6BC7-BDBADDBF78C9}"/>
              </a:ext>
            </a:extLst>
          </p:cNvPr>
          <p:cNvPicPr>
            <a:picLocks noChangeAspect="1"/>
          </p:cNvPicPr>
          <p:nvPr/>
        </p:nvPicPr>
        <p:blipFill>
          <a:blip r:embed="rId4"/>
          <a:stretch>
            <a:fillRect/>
          </a:stretch>
        </p:blipFill>
        <p:spPr>
          <a:xfrm>
            <a:off x="1444711" y="4878782"/>
            <a:ext cx="9016837" cy="1049578"/>
          </a:xfrm>
          <a:prstGeom prst="rect">
            <a:avLst/>
          </a:prstGeom>
        </p:spPr>
      </p:pic>
    </p:spTree>
    <p:extLst>
      <p:ext uri="{BB962C8B-B14F-4D97-AF65-F5344CB8AC3E}">
        <p14:creationId xmlns:p14="http://schemas.microsoft.com/office/powerpoint/2010/main" val="302080196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56</a:t>
            </a:fld>
            <a:endParaRPr lang="zh-CN" altLang="en-US"/>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2.3.7</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中文分词语料库</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pic>
        <p:nvPicPr>
          <p:cNvPr id="3" name="Picture 2">
            <a:extLst>
              <a:ext uri="{FF2B5EF4-FFF2-40B4-BE49-F238E27FC236}">
                <a16:creationId xmlns:a16="http://schemas.microsoft.com/office/drawing/2014/main" id="{A594C314-3903-9E18-FF5F-63B54D9C4CBF}"/>
              </a:ext>
            </a:extLst>
          </p:cNvPr>
          <p:cNvPicPr>
            <a:picLocks noChangeAspect="1"/>
          </p:cNvPicPr>
          <p:nvPr/>
        </p:nvPicPr>
        <p:blipFill>
          <a:blip r:embed="rId3"/>
          <a:stretch>
            <a:fillRect/>
          </a:stretch>
        </p:blipFill>
        <p:spPr>
          <a:xfrm>
            <a:off x="2380832" y="1403350"/>
            <a:ext cx="7391400" cy="4953000"/>
          </a:xfrm>
          <a:prstGeom prst="rect">
            <a:avLst/>
          </a:prstGeom>
        </p:spPr>
      </p:pic>
    </p:spTree>
    <p:extLst>
      <p:ext uri="{BB962C8B-B14F-4D97-AF65-F5344CB8AC3E}">
        <p14:creationId xmlns:p14="http://schemas.microsoft.com/office/powerpoint/2010/main" val="15961102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E682CF83-FC3F-91C8-6A8A-6C769FB4DAC0}"/>
              </a:ext>
            </a:extLst>
          </p:cNvPr>
          <p:cNvSpPr>
            <a:spLocks noChangeArrowheads="1"/>
          </p:cNvSpPr>
          <p:nvPr/>
        </p:nvSpPr>
        <p:spPr bwMode="auto">
          <a:xfrm>
            <a:off x="662922" y="3808728"/>
            <a:ext cx="5676900" cy="2941573"/>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5848" y="187944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语言中的词汇</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1372" y="187945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5847" y="2560323"/>
            <a:ext cx="3733800" cy="488950"/>
            <a:chOff x="1129" y="0"/>
            <a:chExt cx="5402789"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词语规范化</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1372" y="2560323"/>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36640" y="3241196"/>
            <a:ext cx="3733800" cy="488950"/>
            <a:chOff x="1129" y="0"/>
            <a:chExt cx="5402789"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中文分词</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22165" y="3241196"/>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6880" y="5638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57</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2672" y="3946827"/>
            <a:ext cx="3733800" cy="488950"/>
            <a:chOff x="1129" y="0"/>
            <a:chExt cx="5402789"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词性标注</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38197" y="3946827"/>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
        <p:nvSpPr>
          <p:cNvPr id="9" name="TextBox 8">
            <a:extLst>
              <a:ext uri="{FF2B5EF4-FFF2-40B4-BE49-F238E27FC236}">
                <a16:creationId xmlns:a16="http://schemas.microsoft.com/office/drawing/2014/main" id="{E54FEB7F-B976-76B5-9B26-57E2D0A2C515}"/>
              </a:ext>
            </a:extLst>
          </p:cNvPr>
          <p:cNvSpPr txBox="1"/>
          <p:nvPr/>
        </p:nvSpPr>
        <p:spPr>
          <a:xfrm>
            <a:off x="1502566" y="4627762"/>
            <a:ext cx="6222670" cy="1907638"/>
          </a:xfrm>
          <a:prstGeom prst="rect">
            <a:avLst/>
          </a:prstGeom>
          <a:noFill/>
        </p:spPr>
        <p:txBody>
          <a:bodyPr wrap="square">
            <a:spAutoFit/>
          </a:bodyPr>
          <a:lstStyle/>
          <a:p>
            <a:pPr>
              <a:lnSpc>
                <a:spcPct val="120000"/>
              </a:lnSpc>
            </a:pPr>
            <a:r>
              <a:rPr lang="en-US" altLang="zh-CN" sz="2000" b="1" dirty="0">
                <a:solidFill>
                  <a:srgbClr val="0070C0"/>
                </a:solidFill>
                <a:latin typeface="微软雅黑" panose="020B0503020204020204" pitchFamily="34" charset="-122"/>
                <a:ea typeface="微软雅黑" panose="020B0503020204020204" pitchFamily="34" charset="-122"/>
              </a:rPr>
              <a:t>2.4.1 </a:t>
            </a:r>
            <a:r>
              <a:rPr lang="zh-CN" altLang="en-US" sz="2000" b="1" dirty="0">
                <a:solidFill>
                  <a:srgbClr val="0070C0"/>
                </a:solidFill>
                <a:latin typeface="微软雅黑" panose="020B0503020204020204" pitchFamily="34" charset="-122"/>
                <a:ea typeface="微软雅黑" panose="020B0503020204020204" pitchFamily="34" charset="-122"/>
              </a:rPr>
              <a:t>基于规则的词性标注</a:t>
            </a:r>
            <a:endParaRPr lang="en-US" altLang="zh-CN" sz="2000" b="1" dirty="0">
              <a:solidFill>
                <a:srgbClr val="0070C0"/>
              </a:solidFill>
              <a:latin typeface="微软雅黑" panose="020B0503020204020204" pitchFamily="34" charset="-122"/>
              <a:ea typeface="微软雅黑" panose="020B0503020204020204" pitchFamily="34" charset="-122"/>
            </a:endParaRPr>
          </a:p>
          <a:p>
            <a:pPr>
              <a:lnSpc>
                <a:spcPct val="120000"/>
              </a:lnSpc>
            </a:pPr>
            <a:r>
              <a:rPr lang="en-US" altLang="zh-CN" sz="2000" b="1" dirty="0">
                <a:solidFill>
                  <a:srgbClr val="0070C0"/>
                </a:solidFill>
                <a:latin typeface="微软雅黑" panose="020B0503020204020204" pitchFamily="34" charset="-122"/>
                <a:ea typeface="微软雅黑" panose="020B0503020204020204" pitchFamily="34" charset="-122"/>
              </a:rPr>
              <a:t>2.4.2</a:t>
            </a:r>
            <a:r>
              <a:rPr lang="zh-CN" altLang="en-US" sz="2000" b="1" dirty="0">
                <a:solidFill>
                  <a:srgbClr val="0070C0"/>
                </a:solidFill>
                <a:latin typeface="微软雅黑" panose="020B0503020204020204" pitchFamily="34" charset="-122"/>
                <a:ea typeface="微软雅黑" panose="020B0503020204020204" pitchFamily="34" charset="-122"/>
              </a:rPr>
              <a:t> 基于隐马尔可夫模型的词性标注</a:t>
            </a:r>
            <a:endParaRPr lang="en-US" altLang="zh-CN" sz="2000" b="1" dirty="0">
              <a:solidFill>
                <a:srgbClr val="0070C0"/>
              </a:solidFill>
              <a:latin typeface="微软雅黑" panose="020B0503020204020204" pitchFamily="34" charset="-122"/>
              <a:ea typeface="微软雅黑" panose="020B0503020204020204" pitchFamily="34" charset="-122"/>
            </a:endParaRPr>
          </a:p>
          <a:p>
            <a:pPr>
              <a:lnSpc>
                <a:spcPct val="120000"/>
              </a:lnSpc>
            </a:pPr>
            <a:r>
              <a:rPr lang="en-US" altLang="zh-CN" sz="2000" b="1" dirty="0">
                <a:solidFill>
                  <a:srgbClr val="0070C0"/>
                </a:solidFill>
                <a:latin typeface="微软雅黑" panose="020B0503020204020204" pitchFamily="34" charset="-122"/>
                <a:ea typeface="微软雅黑" panose="020B0503020204020204" pitchFamily="34" charset="-122"/>
              </a:rPr>
              <a:t>2.4.3</a:t>
            </a:r>
            <a:r>
              <a:rPr lang="zh-CN" altLang="en-US" sz="2000" b="1" dirty="0">
                <a:solidFill>
                  <a:srgbClr val="0070C0"/>
                </a:solidFill>
                <a:latin typeface="微软雅黑" panose="020B0503020204020204" pitchFamily="34" charset="-122"/>
                <a:ea typeface="微软雅黑" panose="020B0503020204020204" pitchFamily="34" charset="-122"/>
              </a:rPr>
              <a:t> 基于卷积神经网络的词性标注</a:t>
            </a:r>
            <a:endParaRPr lang="en-US" altLang="zh-CN" sz="2000" b="1" dirty="0">
              <a:solidFill>
                <a:srgbClr val="0070C0"/>
              </a:solidFill>
              <a:latin typeface="微软雅黑" panose="020B0503020204020204" pitchFamily="34" charset="-122"/>
              <a:ea typeface="微软雅黑" panose="020B0503020204020204" pitchFamily="34" charset="-122"/>
            </a:endParaRPr>
          </a:p>
          <a:p>
            <a:pPr>
              <a:lnSpc>
                <a:spcPct val="120000"/>
              </a:lnSpc>
            </a:pPr>
            <a:r>
              <a:rPr lang="en-US" altLang="zh-CN" sz="2000" b="1" dirty="0">
                <a:solidFill>
                  <a:srgbClr val="0070C0"/>
                </a:solidFill>
                <a:latin typeface="微软雅黑" panose="020B0503020204020204" pitchFamily="34" charset="-122"/>
                <a:ea typeface="微软雅黑" panose="020B0503020204020204" pitchFamily="34" charset="-122"/>
              </a:rPr>
              <a:t>2.4.4</a:t>
            </a:r>
            <a:r>
              <a:rPr lang="zh-CN" altLang="en-US" sz="2000" b="1" dirty="0">
                <a:solidFill>
                  <a:srgbClr val="0070C0"/>
                </a:solidFill>
                <a:latin typeface="微软雅黑" panose="020B0503020204020204" pitchFamily="34" charset="-122"/>
                <a:ea typeface="微软雅黑" panose="020B0503020204020204" pitchFamily="34" charset="-122"/>
              </a:rPr>
              <a:t> 词性标注评价方法</a:t>
            </a:r>
            <a:endParaRPr lang="en-US" altLang="zh-CN" sz="2000" b="1" dirty="0">
              <a:solidFill>
                <a:srgbClr val="0070C0"/>
              </a:solidFill>
              <a:latin typeface="微软雅黑" panose="020B0503020204020204" pitchFamily="34" charset="-122"/>
              <a:ea typeface="微软雅黑" panose="020B0503020204020204" pitchFamily="34" charset="-122"/>
            </a:endParaRPr>
          </a:p>
          <a:p>
            <a:pPr>
              <a:lnSpc>
                <a:spcPct val="120000"/>
              </a:lnSpc>
            </a:pPr>
            <a:r>
              <a:rPr lang="en-US" altLang="zh-CN" sz="2000" b="1" dirty="0">
                <a:solidFill>
                  <a:srgbClr val="0070C0"/>
                </a:solidFill>
                <a:latin typeface="微软雅黑" panose="020B0503020204020204" pitchFamily="34" charset="-122"/>
                <a:ea typeface="微软雅黑" panose="020B0503020204020204" pitchFamily="34" charset="-122"/>
              </a:rPr>
              <a:t>2.4.5</a:t>
            </a:r>
            <a:r>
              <a:rPr lang="zh-CN" altLang="en-US" sz="2000" b="1" dirty="0">
                <a:solidFill>
                  <a:srgbClr val="0070C0"/>
                </a:solidFill>
                <a:latin typeface="微软雅黑" panose="020B0503020204020204" pitchFamily="34" charset="-122"/>
                <a:ea typeface="微软雅黑" panose="020B0503020204020204" pitchFamily="34" charset="-122"/>
              </a:rPr>
              <a:t> 词性标注语料库</a:t>
            </a:r>
            <a:endParaRPr lang="en-US" altLang="zh-CN" sz="2000" b="1" dirty="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06186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par>
                                <p:cTn id="11" presetID="3" presetClass="entr" presetSubtype="1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linds(horizontal)">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58</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958998"/>
            <a:ext cx="11377612" cy="5296193"/>
          </a:xfrm>
          <a:prstGeom prst="rect">
            <a:avLst/>
          </a:prstGeom>
          <a:noFill/>
        </p:spPr>
        <p:txBody>
          <a:bodyPr wrap="square">
            <a:spAutoFit/>
          </a:bodyPr>
          <a:lstStyle/>
          <a:p>
            <a:pPr algn="just">
              <a:lnSpc>
                <a:spcPct val="130000"/>
              </a:lnSpc>
              <a:spcBef>
                <a:spcPts val="1200"/>
              </a:spcBef>
            </a:pPr>
            <a:r>
              <a:rPr lang="zh-CN" altLang="en-US" sz="2400" b="1" dirty="0">
                <a:effectLst/>
                <a:latin typeface="Microsoft YaHei" panose="020B0503020204020204" pitchFamily="34" charset="-122"/>
                <a:ea typeface="Microsoft YaHei" panose="020B0503020204020204" pitchFamily="34" charset="-122"/>
              </a:rPr>
              <a:t>词性</a:t>
            </a:r>
            <a:r>
              <a:rPr lang="zh-CN" altLang="en-US" sz="2400" dirty="0">
                <a:effectLst/>
                <a:latin typeface="Microsoft YaHei" panose="020B0503020204020204" pitchFamily="34" charset="-122"/>
                <a:ea typeface="Microsoft YaHei" panose="020B0503020204020204" pitchFamily="34" charset="-122"/>
              </a:rPr>
              <a:t>是词语的基本属性，根据其在句子中所扮演的语法角色以及与周围词的关系进行分类。</a:t>
            </a:r>
            <a:r>
              <a:rPr lang="zh-CN" altLang="en-US" sz="2400" b="1" dirty="0">
                <a:effectLst/>
                <a:latin typeface="Microsoft YaHei" panose="020B0503020204020204" pitchFamily="34" charset="-122"/>
                <a:ea typeface="Microsoft YaHei" panose="020B0503020204020204" pitchFamily="34" charset="-122"/>
              </a:rPr>
              <a:t>词性标注（</a:t>
            </a:r>
            <a:r>
              <a:rPr lang="en-US" altLang="zh-CN" sz="2400" b="1" dirty="0">
                <a:effectLst/>
                <a:latin typeface="Microsoft YaHei" panose="020B0503020204020204" pitchFamily="34" charset="-122"/>
                <a:ea typeface="Microsoft YaHei" panose="020B0503020204020204" pitchFamily="34" charset="-122"/>
              </a:rPr>
              <a:t>Part-of-speech Tagging</a:t>
            </a:r>
            <a:r>
              <a:rPr lang="zh-CN" altLang="en-US" sz="2400" b="1" dirty="0">
                <a:effectLst/>
                <a:latin typeface="Microsoft YaHei" panose="020B0503020204020204" pitchFamily="34" charset="-122"/>
                <a:ea typeface="Microsoft YaHei" panose="020B0503020204020204" pitchFamily="34" charset="-122"/>
              </a:rPr>
              <a:t>，</a:t>
            </a:r>
            <a:r>
              <a:rPr lang="en-US" altLang="zh-CN" sz="2400" b="1" dirty="0">
                <a:effectLst/>
                <a:latin typeface="Microsoft YaHei" panose="020B0503020204020204" pitchFamily="34" charset="-122"/>
                <a:ea typeface="Microsoft YaHei" panose="020B0503020204020204" pitchFamily="34" charset="-122"/>
              </a:rPr>
              <a:t>POS Tagging</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是指在给定的语境中确定句子中各词的词性</a:t>
            </a:r>
            <a:endParaRPr lang="en-US" altLang="zh-CN" sz="2400" dirty="0">
              <a:effectLst/>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effectLst/>
                <a:latin typeface="Microsoft YaHei" panose="020B0503020204020204" pitchFamily="34" charset="-122"/>
                <a:ea typeface="Microsoft YaHei" panose="020B0503020204020204" pitchFamily="34" charset="-122"/>
              </a:rPr>
              <a:t>词性标注的主要难点在于</a:t>
            </a:r>
            <a:r>
              <a:rPr lang="zh-CN" altLang="en-US" sz="2400" b="1" dirty="0">
                <a:effectLst/>
                <a:latin typeface="Microsoft YaHei" panose="020B0503020204020204" pitchFamily="34" charset="-122"/>
                <a:ea typeface="Microsoft YaHei" panose="020B0503020204020204" pitchFamily="34" charset="-122"/>
              </a:rPr>
              <a:t>歧义性</a:t>
            </a:r>
            <a:r>
              <a:rPr lang="zh-CN" altLang="en-US" sz="2400" dirty="0">
                <a:effectLst/>
                <a:latin typeface="Microsoft YaHei" panose="020B0503020204020204" pitchFamily="34" charset="-122"/>
                <a:ea typeface="Microsoft YaHei" panose="020B0503020204020204" pitchFamily="34" charset="-122"/>
              </a:rPr>
              <a:t>，即一个词可能在不同的上下文中具有不同的词性。</a:t>
            </a:r>
            <a:endParaRPr lang="en-US" altLang="zh-CN" sz="2400" dirty="0">
              <a:effectLst/>
              <a:latin typeface="Microsoft YaHei" panose="020B0503020204020204" pitchFamily="34" charset="-122"/>
              <a:ea typeface="Microsoft YaHei" panose="020B0503020204020204" pitchFamily="34" charset="-122"/>
            </a:endParaRPr>
          </a:p>
          <a:p>
            <a:pPr marL="800100" lvl="1" indent="-342900" algn="just">
              <a:lnSpc>
                <a:spcPct val="130000"/>
              </a:lnSpc>
              <a:spcBef>
                <a:spcPts val="1200"/>
              </a:spcBef>
              <a:buFont typeface="Arial" panose="020B0604020202020204" pitchFamily="34" charset="0"/>
              <a:buChar char="•"/>
            </a:pPr>
            <a:r>
              <a:rPr lang="zh-CN" altLang="en-US" sz="2000" dirty="0">
                <a:effectLst/>
                <a:latin typeface="Microsoft YaHei" panose="020B0503020204020204" pitchFamily="34" charset="-122"/>
                <a:ea typeface="Microsoft YaHei" panose="020B0503020204020204" pitchFamily="34" charset="-122"/>
              </a:rPr>
              <a:t>兼类词多为常用词，而且越是常用词，其用法就越多</a:t>
            </a:r>
            <a:endParaRPr lang="en-US" altLang="zh-CN" sz="2000" dirty="0">
              <a:effectLst/>
              <a:latin typeface="Microsoft YaHei" panose="020B0503020204020204" pitchFamily="34" charset="-122"/>
              <a:ea typeface="Microsoft YaHei" panose="020B0503020204020204" pitchFamily="34" charset="-122"/>
            </a:endParaRPr>
          </a:p>
          <a:p>
            <a:pPr marL="1257300" lvl="2" indent="-342900" algn="just">
              <a:lnSpc>
                <a:spcPct val="130000"/>
              </a:lnSpc>
              <a:spcBef>
                <a:spcPts val="1200"/>
              </a:spcBef>
              <a:buFont typeface="Arial" panose="020B0604020202020204" pitchFamily="34" charset="0"/>
              <a:buChar char="•"/>
            </a:pPr>
            <a:r>
              <a:rPr lang="zh-CN" altLang="en-US" sz="2000" dirty="0">
                <a:effectLst/>
                <a:latin typeface="Microsoft YaHei" panose="020B0503020204020204" pitchFamily="34" charset="-122"/>
                <a:ea typeface="Microsoft YaHei" panose="020B0503020204020204" pitchFamily="34" charset="-122"/>
              </a:rPr>
              <a:t>北京大学计算语言学研究院 </a:t>
            </a:r>
            <a:r>
              <a:rPr lang="en-US" altLang="zh-CN" sz="2000" dirty="0">
                <a:effectLst/>
                <a:latin typeface="Microsoft YaHei" panose="020B0503020204020204" pitchFamily="34" charset="-122"/>
                <a:ea typeface="Microsoft YaHei" panose="020B0503020204020204" pitchFamily="34" charset="-122"/>
              </a:rPr>
              <a:t>200 </a:t>
            </a:r>
            <a:r>
              <a:rPr lang="zh-CN" altLang="en-US" sz="2000" dirty="0">
                <a:effectLst/>
                <a:latin typeface="Microsoft YaHei" panose="020B0503020204020204" pitchFamily="34" charset="-122"/>
                <a:ea typeface="Microsoft YaHei" panose="020B0503020204020204" pitchFamily="34" charset="-122"/>
              </a:rPr>
              <a:t>万字语料库统计，发现兼类词所占比例仅有 </a:t>
            </a:r>
            <a:r>
              <a:rPr lang="en-US" altLang="zh-CN" sz="2000" dirty="0">
                <a:effectLst/>
                <a:latin typeface="Microsoft YaHei" panose="020B0503020204020204" pitchFamily="34" charset="-122"/>
                <a:ea typeface="Microsoft YaHei" panose="020B0503020204020204" pitchFamily="34" charset="-122"/>
              </a:rPr>
              <a:t>11%</a:t>
            </a:r>
            <a:r>
              <a:rPr lang="zh-CN" altLang="en-US" sz="2000" dirty="0">
                <a:effectLst/>
                <a:latin typeface="Microsoft YaHei" panose="020B0503020204020204" pitchFamily="34" charset="-122"/>
                <a:ea typeface="Microsoft YaHei" panose="020B0503020204020204" pitchFamily="34" charset="-122"/>
              </a:rPr>
              <a:t>，但是出现的次数却达到了 </a:t>
            </a:r>
            <a:r>
              <a:rPr lang="en-US" altLang="zh-CN" sz="2000" dirty="0">
                <a:effectLst/>
                <a:latin typeface="Microsoft YaHei" panose="020B0503020204020204" pitchFamily="34" charset="-122"/>
                <a:ea typeface="Microsoft YaHei" panose="020B0503020204020204" pitchFamily="34" charset="-122"/>
              </a:rPr>
              <a:t>47%</a:t>
            </a:r>
          </a:p>
          <a:p>
            <a:pPr marL="1257300" lvl="2" indent="-342900" algn="just">
              <a:lnSpc>
                <a:spcPct val="130000"/>
              </a:lnSpc>
              <a:spcBef>
                <a:spcPts val="1200"/>
              </a:spcBef>
              <a:buFont typeface="Arial" panose="020B0604020202020204" pitchFamily="34" charset="0"/>
              <a:buChar char="•"/>
            </a:pPr>
            <a:r>
              <a:rPr lang="en-US" altLang="zh-CN" sz="2000" dirty="0">
                <a:effectLst/>
                <a:latin typeface="Microsoft YaHei" panose="020B0503020204020204" pitchFamily="34" charset="-122"/>
                <a:ea typeface="Microsoft YaHei" panose="020B0503020204020204" pitchFamily="34" charset="-122"/>
              </a:rPr>
              <a:t>Brown </a:t>
            </a:r>
            <a:r>
              <a:rPr lang="zh-CN" altLang="en-US" sz="2000" dirty="0">
                <a:effectLst/>
                <a:latin typeface="Microsoft YaHei" panose="020B0503020204020204" pitchFamily="34" charset="-122"/>
                <a:ea typeface="Microsoft YaHei" panose="020B0503020204020204" pitchFamily="34" charset="-122"/>
              </a:rPr>
              <a:t>语料库的统计也发现超过 </a:t>
            </a:r>
            <a:r>
              <a:rPr lang="en-US" altLang="zh-CN" sz="2000" dirty="0">
                <a:effectLst/>
                <a:latin typeface="Microsoft YaHei" panose="020B0503020204020204" pitchFamily="34" charset="-122"/>
                <a:ea typeface="Microsoft YaHei" panose="020B0503020204020204" pitchFamily="34" charset="-122"/>
              </a:rPr>
              <a:t>80% </a:t>
            </a:r>
            <a:r>
              <a:rPr lang="zh-CN" altLang="en-US" sz="2000" dirty="0">
                <a:effectLst/>
                <a:latin typeface="Microsoft YaHei" panose="020B0503020204020204" pitchFamily="34" charset="-122"/>
                <a:ea typeface="Microsoft YaHei" panose="020B0503020204020204" pitchFamily="34" charset="-122"/>
              </a:rPr>
              <a:t>的词通常只有一个词性</a:t>
            </a:r>
          </a:p>
          <a:p>
            <a:pPr>
              <a:lnSpc>
                <a:spcPct val="130000"/>
              </a:lnSpc>
              <a:spcBef>
                <a:spcPts val="1200"/>
              </a:spcBef>
            </a:pPr>
            <a:r>
              <a:rPr lang="zh-CN" altLang="en-US" sz="2400" b="1" dirty="0">
                <a:latin typeface="Microsoft YaHei" panose="020B0503020204020204" pitchFamily="34" charset="-122"/>
                <a:ea typeface="Microsoft YaHei" panose="020B0503020204020204" pitchFamily="34" charset="-122"/>
              </a:rPr>
              <a:t>还没有一个被广泛认可的统一词性划分标准</a:t>
            </a:r>
            <a:r>
              <a:rPr lang="zh-CN" altLang="en-US" sz="2400" dirty="0">
                <a:latin typeface="Microsoft YaHei" panose="020B0503020204020204" pitchFamily="34" charset="-122"/>
                <a:ea typeface="Microsoft YaHei" panose="020B0503020204020204" pitchFamily="34" charset="-122"/>
              </a:rPr>
              <a:t>，在不同的语料集中所采用的划分粒度和标记符号也都不尽相同</a:t>
            </a:r>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词性标注</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7921575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59</a:t>
            </a:fld>
            <a:endParaRPr lang="zh-CN" altLang="en-US"/>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词性标注</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D2165D92-EF41-1A95-0FCC-318EB15C0FAE}"/>
              </a:ext>
            </a:extLst>
          </p:cNvPr>
          <p:cNvPicPr>
            <a:picLocks noChangeAspect="1"/>
          </p:cNvPicPr>
          <p:nvPr/>
        </p:nvPicPr>
        <p:blipFill>
          <a:blip r:embed="rId3"/>
          <a:stretch>
            <a:fillRect/>
          </a:stretch>
        </p:blipFill>
        <p:spPr>
          <a:xfrm>
            <a:off x="4069080" y="1074177"/>
            <a:ext cx="4414520" cy="5647298"/>
          </a:xfrm>
          <a:prstGeom prst="rect">
            <a:avLst/>
          </a:prstGeom>
        </p:spPr>
      </p:pic>
    </p:spTree>
    <p:extLst>
      <p:ext uri="{BB962C8B-B14F-4D97-AF65-F5344CB8AC3E}">
        <p14:creationId xmlns:p14="http://schemas.microsoft.com/office/powerpoint/2010/main" val="1174989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词的形态学</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473868" y="1131355"/>
            <a:ext cx="11195049" cy="5051511"/>
          </a:xfrm>
          <a:prstGeom prst="rect">
            <a:avLst/>
          </a:prstGeom>
          <a:noFill/>
        </p:spPr>
        <p:txBody>
          <a:bodyPr wrap="square">
            <a:spAutoFit/>
          </a:bodyPr>
          <a:lstStyle/>
          <a:p>
            <a:pPr algn="just">
              <a:lnSpc>
                <a:spcPct val="125000"/>
              </a:lnSpc>
              <a:spcBef>
                <a:spcPts val="1200"/>
              </a:spcBef>
            </a:pPr>
            <a:r>
              <a:rPr lang="zh-CN" altLang="en-US" sz="2800" dirty="0">
                <a:latin typeface="Microsoft YaHei" panose="020B0503020204020204" pitchFamily="34" charset="-122"/>
                <a:ea typeface="Microsoft YaHei" panose="020B0503020204020204" pitchFamily="34" charset="-122"/>
              </a:rPr>
              <a:t>虽然单词的形式和意义之间的关系本质上是任意的，但是由于社会的</a:t>
            </a:r>
            <a:r>
              <a:rPr lang="zh-CN" altLang="en-US" sz="2800" b="1" dirty="0">
                <a:latin typeface="Microsoft YaHei" panose="020B0503020204020204" pitchFamily="34" charset="-122"/>
                <a:ea typeface="Microsoft YaHei" panose="020B0503020204020204" pitchFamily="34" charset="-122"/>
              </a:rPr>
              <a:t>约定俗成</a:t>
            </a:r>
            <a:r>
              <a:rPr lang="zh-CN" altLang="en-US" sz="2800" dirty="0">
                <a:latin typeface="Microsoft YaHei" panose="020B0503020204020204" pitchFamily="34" charset="-122"/>
                <a:ea typeface="Microsoft YaHei" panose="020B0503020204020204" pitchFamily="34" charset="-122"/>
              </a:rPr>
              <a:t>，词的形式具有服从于</a:t>
            </a:r>
            <a:r>
              <a:rPr lang="zh-CN" altLang="en-US" sz="2800" b="1" dirty="0">
                <a:latin typeface="Microsoft YaHei" panose="020B0503020204020204" pitchFamily="34" charset="-122"/>
                <a:ea typeface="Microsoft YaHei" panose="020B0503020204020204" pitchFamily="34" charset="-122"/>
              </a:rPr>
              <a:t>某种规则的内在结构</a:t>
            </a:r>
            <a:r>
              <a:rPr lang="zh-CN" altLang="en-US" sz="2800" dirty="0">
                <a:latin typeface="Microsoft YaHei" panose="020B0503020204020204" pitchFamily="34" charset="-122"/>
                <a:ea typeface="Microsoft YaHei" panose="020B0503020204020204" pitchFamily="34" charset="-122"/>
              </a:rPr>
              <a:t>。研究单词的内部结构和其构成方式的学科称为</a:t>
            </a:r>
            <a:r>
              <a:rPr lang="zh-CN" altLang="en-US" sz="2800" b="1" dirty="0">
                <a:latin typeface="Microsoft YaHei" panose="020B0503020204020204" pitchFamily="34" charset="-122"/>
                <a:ea typeface="Microsoft YaHei" panose="020B0503020204020204" pitchFamily="34" charset="-122"/>
              </a:rPr>
              <a:t>形态学（</a:t>
            </a:r>
            <a:r>
              <a:rPr lang="en-US" altLang="zh-CN" sz="2800" b="1" dirty="0">
                <a:latin typeface="Microsoft YaHei" panose="020B0503020204020204" pitchFamily="34" charset="-122"/>
                <a:ea typeface="Microsoft YaHei" panose="020B0503020204020204" pitchFamily="34" charset="-122"/>
              </a:rPr>
              <a:t>Morphology</a:t>
            </a:r>
            <a:r>
              <a:rPr lang="zh-CN" altLang="en-US" sz="2800" b="1" dirty="0">
                <a:latin typeface="Microsoft YaHei" panose="020B0503020204020204" pitchFamily="34" charset="-122"/>
                <a:ea typeface="Microsoft YaHei" panose="020B0503020204020204" pitchFamily="34" charset="-122"/>
              </a:rPr>
              <a:t>）</a:t>
            </a:r>
            <a:r>
              <a:rPr lang="en-US" altLang="zh-CN" sz="2800" dirty="0">
                <a:latin typeface="Microsoft YaHei" panose="020B0503020204020204" pitchFamily="34" charset="-122"/>
                <a:ea typeface="Microsoft YaHei" panose="020B0503020204020204" pitchFamily="34" charset="-122"/>
              </a:rPr>
              <a:t>, </a:t>
            </a:r>
            <a:r>
              <a:rPr lang="zh-CN" altLang="en-US" sz="2800" dirty="0">
                <a:latin typeface="Microsoft YaHei" panose="020B0503020204020204" pitchFamily="34" charset="-122"/>
                <a:ea typeface="Microsoft YaHei" panose="020B0503020204020204" pitchFamily="34" charset="-122"/>
              </a:rPr>
              <a:t>又称构词学。</a:t>
            </a:r>
            <a:endParaRPr lang="en-US" altLang="zh-CN" sz="2800" dirty="0">
              <a:latin typeface="Microsoft YaHei" panose="020B0503020204020204" pitchFamily="34" charset="-122"/>
              <a:ea typeface="Microsoft YaHei" panose="020B0503020204020204" pitchFamily="34" charset="-122"/>
            </a:endParaRPr>
          </a:p>
          <a:p>
            <a:pPr marL="457200" indent="-457200">
              <a:lnSpc>
                <a:spcPct val="125000"/>
              </a:lnSpc>
              <a:spcBef>
                <a:spcPts val="1200"/>
              </a:spcBef>
              <a:buFont typeface="Arial" panose="020B0604020202020204" pitchFamily="34" charset="0"/>
              <a:buChar char="•"/>
            </a:pPr>
            <a:r>
              <a:rPr lang="zh-CN" altLang="en-US" sz="2800" dirty="0">
                <a:latin typeface="Microsoft YaHei" panose="020B0503020204020204" pitchFamily="34" charset="-122"/>
                <a:ea typeface="Microsoft YaHei" panose="020B0503020204020204" pitchFamily="34" charset="-122"/>
              </a:rPr>
              <a:t>词是由一个或多个语素构成，语素主要分成两类</a:t>
            </a:r>
            <a:r>
              <a:rPr lang="en-US" altLang="zh-CN" sz="2800" dirty="0">
                <a:latin typeface="Microsoft YaHei" panose="020B0503020204020204" pitchFamily="34" charset="-122"/>
                <a:ea typeface="Microsoft YaHei" panose="020B0503020204020204" pitchFamily="34" charset="-122"/>
              </a:rPr>
              <a:t>: </a:t>
            </a:r>
            <a:r>
              <a:rPr lang="zh-CN" altLang="en-US" sz="2800" dirty="0">
                <a:latin typeface="Microsoft YaHei" panose="020B0503020204020204" pitchFamily="34" charset="-122"/>
                <a:ea typeface="Microsoft YaHei" panose="020B0503020204020204" pitchFamily="34" charset="-122"/>
              </a:rPr>
              <a:t>词根（</a:t>
            </a:r>
            <a:r>
              <a:rPr lang="en-US" sz="2800" dirty="0">
                <a:latin typeface="Microsoft YaHei" panose="020B0503020204020204" pitchFamily="34" charset="-122"/>
                <a:ea typeface="Microsoft YaHei" panose="020B0503020204020204" pitchFamily="34" charset="-122"/>
              </a:rPr>
              <a:t>Lemma）</a:t>
            </a:r>
            <a:r>
              <a:rPr lang="zh-CN" altLang="en-US" sz="2800" dirty="0">
                <a:latin typeface="Microsoft YaHei" panose="020B0503020204020204" pitchFamily="34" charset="-122"/>
                <a:ea typeface="Microsoft YaHei" panose="020B0503020204020204" pitchFamily="34" charset="-122"/>
              </a:rPr>
              <a:t>和词缀（</a:t>
            </a:r>
            <a:r>
              <a:rPr lang="en-US" sz="2800" dirty="0">
                <a:latin typeface="Microsoft YaHei" panose="020B0503020204020204" pitchFamily="34" charset="-122"/>
                <a:ea typeface="Microsoft YaHei" panose="020B0503020204020204" pitchFamily="34" charset="-122"/>
              </a:rPr>
              <a:t>Affix）。</a:t>
            </a:r>
          </a:p>
          <a:p>
            <a:pPr marL="914400" lvl="1" indent="-457200">
              <a:lnSpc>
                <a:spcPct val="125000"/>
              </a:lnSpc>
              <a:spcBef>
                <a:spcPts val="1200"/>
              </a:spcBef>
              <a:buFont typeface="Arial" panose="020B0604020202020204" pitchFamily="34" charset="0"/>
              <a:buChar char="•"/>
            </a:pPr>
            <a:r>
              <a:rPr lang="zh-CN" altLang="en-US" sz="2400" b="1" dirty="0">
                <a:latin typeface="Microsoft YaHei" panose="020B0503020204020204" pitchFamily="34" charset="-122"/>
                <a:ea typeface="Microsoft YaHei" panose="020B0503020204020204" pitchFamily="34" charset="-122"/>
              </a:rPr>
              <a:t>词根</a:t>
            </a:r>
            <a:r>
              <a:rPr lang="zh-CN" altLang="en-US" sz="2400" dirty="0">
                <a:latin typeface="Microsoft YaHei" panose="020B0503020204020204" pitchFamily="34" charset="-122"/>
                <a:ea typeface="Microsoft YaHei" panose="020B0503020204020204" pitchFamily="34" charset="-122"/>
              </a:rPr>
              <a:t>也称为原形或字典形，是指能在字典中查的到的语素，通常是一个词最主要的语素。</a:t>
            </a:r>
            <a:endParaRPr lang="en-US" altLang="zh-CN" sz="2400" dirty="0">
              <a:latin typeface="Microsoft YaHei" panose="020B0503020204020204" pitchFamily="34" charset="-122"/>
              <a:ea typeface="Microsoft YaHei" panose="020B0503020204020204" pitchFamily="34" charset="-122"/>
            </a:endParaRPr>
          </a:p>
          <a:p>
            <a:pPr marL="914400" lvl="1" indent="-457200">
              <a:lnSpc>
                <a:spcPct val="125000"/>
              </a:lnSpc>
              <a:spcBef>
                <a:spcPts val="1200"/>
              </a:spcBef>
              <a:buFont typeface="Arial" panose="020B0604020202020204" pitchFamily="34" charset="0"/>
              <a:buChar char="•"/>
            </a:pPr>
            <a:r>
              <a:rPr lang="zh-CN" altLang="en-US" sz="2400" b="1" dirty="0">
                <a:latin typeface="Microsoft YaHei" panose="020B0503020204020204" pitchFamily="34" charset="-122"/>
                <a:ea typeface="Microsoft YaHei" panose="020B0503020204020204" pitchFamily="34" charset="-122"/>
              </a:rPr>
              <a:t>词缀</a:t>
            </a:r>
            <a:r>
              <a:rPr lang="zh-CN" altLang="en-US" sz="2400" dirty="0">
                <a:latin typeface="Microsoft YaHei" panose="020B0503020204020204" pitchFamily="34" charset="-122"/>
                <a:ea typeface="Microsoft YaHei" panose="020B0503020204020204" pitchFamily="34" charset="-122"/>
              </a:rPr>
              <a:t>是其他附着在原形上的语素，帮助在原形基础上衍生出新词，包含前缀、中缀、后缀等。</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21247438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60</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6" y="958998"/>
            <a:ext cx="11809413" cy="4029758"/>
          </a:xfrm>
          <a:prstGeom prst="rect">
            <a:avLst/>
          </a:prstGeom>
          <a:noFill/>
        </p:spPr>
        <p:txBody>
          <a:bodyPr wrap="square">
            <a:spAutoFit/>
          </a:bodyPr>
          <a:lstStyle/>
          <a:p>
            <a:pPr algn="just">
              <a:lnSpc>
                <a:spcPct val="130000"/>
              </a:lnSpc>
              <a:spcBef>
                <a:spcPts val="1200"/>
              </a:spcBef>
            </a:pPr>
            <a:r>
              <a:rPr lang="zh-CN" altLang="en-US" sz="2400" dirty="0">
                <a:effectLst/>
                <a:latin typeface="Microsoft YaHei" panose="020B0503020204020204" pitchFamily="34" charset="-122"/>
                <a:ea typeface="Microsoft YaHei" panose="020B0503020204020204" pitchFamily="34" charset="-122"/>
              </a:rPr>
              <a:t>利用</a:t>
            </a:r>
            <a:r>
              <a:rPr lang="zh-CN" altLang="en-US" sz="2400" b="1" dirty="0">
                <a:effectLst/>
                <a:latin typeface="Microsoft YaHei" panose="020B0503020204020204" pitchFamily="34" charset="-122"/>
                <a:ea typeface="Microsoft YaHei" panose="020B0503020204020204" pitchFamily="34" charset="-122"/>
              </a:rPr>
              <a:t>词典和搭配规则</a:t>
            </a:r>
            <a:r>
              <a:rPr lang="zh-CN" altLang="en-US" sz="2400" dirty="0">
                <a:effectLst/>
                <a:latin typeface="Microsoft YaHei" panose="020B0503020204020204" pitchFamily="34" charset="-122"/>
                <a:ea typeface="Microsoft YaHei" panose="020B0503020204020204" pitchFamily="34" charset="-122"/>
              </a:rPr>
              <a:t>针对词语和上下文进行分析，从而得到句子中每个词语词性</a:t>
            </a:r>
            <a:endParaRPr lang="en-US" altLang="zh-CN" sz="2400" dirty="0">
              <a:effectLst/>
              <a:latin typeface="Microsoft YaHei" panose="020B0503020204020204" pitchFamily="34" charset="-122"/>
              <a:ea typeface="Microsoft YaHei" panose="020B0503020204020204" pitchFamily="34" charset="-122"/>
            </a:endParaRPr>
          </a:p>
          <a:p>
            <a:pPr>
              <a:lnSpc>
                <a:spcPct val="130000"/>
              </a:lnSpc>
              <a:spcBef>
                <a:spcPts val="1200"/>
              </a:spcBef>
            </a:pPr>
            <a:r>
              <a:rPr lang="en-US" sz="2000" b="0" i="0" dirty="0">
                <a:effectLst/>
                <a:latin typeface="Microsoft YaHei" panose="020B0503020204020204" pitchFamily="34" charset="-122"/>
                <a:ea typeface="Microsoft YaHei" panose="020B0503020204020204" pitchFamily="34" charset="-122"/>
              </a:rPr>
              <a:t>Brill Tagger</a:t>
            </a:r>
            <a:r>
              <a:rPr lang="zh-CN" altLang="en-US" sz="2000" b="0" i="0" dirty="0">
                <a:effectLst/>
                <a:latin typeface="Microsoft YaHei" panose="020B0503020204020204" pitchFamily="34" charset="-122"/>
                <a:ea typeface="Microsoft YaHei" panose="020B0503020204020204" pitchFamily="34" charset="-122"/>
              </a:rPr>
              <a:t>在 </a:t>
            </a:r>
            <a:r>
              <a:rPr lang="en-US" sz="2000" b="0" i="0" dirty="0">
                <a:effectLst/>
                <a:latin typeface="Microsoft YaHei" panose="020B0503020204020204" pitchFamily="34" charset="-122"/>
                <a:ea typeface="Microsoft YaHei" panose="020B0503020204020204" pitchFamily="34" charset="-122"/>
              </a:rPr>
              <a:t>Brown </a:t>
            </a:r>
            <a:r>
              <a:rPr lang="zh-CN" altLang="en-US" sz="2000" b="0" i="0" dirty="0">
                <a:effectLst/>
                <a:latin typeface="Microsoft YaHei" panose="020B0503020204020204" pitchFamily="34" charset="-122"/>
                <a:ea typeface="Microsoft YaHei" panose="020B0503020204020204" pitchFamily="34" charset="-122"/>
              </a:rPr>
              <a:t>语料库上仅使用 </a:t>
            </a:r>
            <a:r>
              <a:rPr lang="en-US" altLang="zh-CN" sz="2000" b="0" i="0" dirty="0">
                <a:effectLst/>
                <a:latin typeface="Microsoft YaHei" panose="020B0503020204020204" pitchFamily="34" charset="-122"/>
                <a:ea typeface="Microsoft YaHei" panose="020B0503020204020204" pitchFamily="34" charset="-122"/>
              </a:rPr>
              <a:t>71 </a:t>
            </a:r>
            <a:r>
              <a:rPr lang="zh-CN" altLang="en-US" sz="2000" b="0" i="0" dirty="0">
                <a:effectLst/>
                <a:latin typeface="Microsoft YaHei" panose="020B0503020204020204" pitchFamily="34" charset="-122"/>
                <a:ea typeface="Microsoft YaHei" panose="020B0503020204020204" pitchFamily="34" charset="-122"/>
              </a:rPr>
              <a:t>个规则就得到接近 </a:t>
            </a:r>
            <a:r>
              <a:rPr lang="en-US" altLang="zh-CN" sz="2000" b="0" i="0" dirty="0">
                <a:effectLst/>
                <a:latin typeface="Microsoft YaHei" panose="020B0503020204020204" pitchFamily="34" charset="-122"/>
                <a:ea typeface="Microsoft YaHei" panose="020B0503020204020204" pitchFamily="34" charset="-122"/>
              </a:rPr>
              <a:t>95% </a:t>
            </a:r>
            <a:r>
              <a:rPr lang="zh-CN" altLang="en-US" sz="2000" b="0" i="0" dirty="0">
                <a:effectLst/>
                <a:latin typeface="Microsoft YaHei" panose="020B0503020204020204" pitchFamily="34" charset="-122"/>
                <a:ea typeface="Microsoft YaHei" panose="020B0503020204020204" pitchFamily="34" charset="-122"/>
              </a:rPr>
              <a:t>的分析准确率</a:t>
            </a:r>
            <a:endParaRPr lang="en-US" altLang="zh-CN" sz="2000" b="0" i="0" dirty="0">
              <a:effectLst/>
              <a:latin typeface="Microsoft YaHei" panose="020B0503020204020204" pitchFamily="34" charset="-122"/>
              <a:ea typeface="Microsoft YaHei" panose="020B0503020204020204" pitchFamily="34" charset="-122"/>
            </a:endParaRPr>
          </a:p>
          <a:p>
            <a:pPr marL="457200" indent="-457200">
              <a:lnSpc>
                <a:spcPct val="130000"/>
              </a:lnSpc>
              <a:spcBef>
                <a:spcPts val="1800"/>
              </a:spcBef>
              <a:buAutoNum type="arabicParenBoth"/>
            </a:pPr>
            <a:r>
              <a:rPr lang="zh-CN" altLang="en-US" sz="2000" b="1" i="0" dirty="0">
                <a:effectLst/>
                <a:latin typeface="Microsoft YaHei" panose="020B0503020204020204" pitchFamily="34" charset="-122"/>
                <a:ea typeface="Microsoft YaHei" panose="020B0503020204020204" pitchFamily="34" charset="-122"/>
              </a:rPr>
              <a:t>初始化：</a:t>
            </a:r>
            <a:r>
              <a:rPr lang="zh-CN" altLang="en-US" sz="2000" b="0" i="0" dirty="0">
                <a:effectLst/>
                <a:latin typeface="Microsoft YaHei" panose="020B0503020204020204" pitchFamily="34" charset="-122"/>
                <a:ea typeface="Microsoft YaHei" panose="020B0503020204020204" pitchFamily="34" charset="-122"/>
              </a:rPr>
              <a:t>对于词典中包含的词语，根据词语最常使用的词性设置初始值；对于词典中没有的</a:t>
            </a:r>
            <a:br>
              <a:rPr lang="zh-CN" altLang="en-US" sz="2000" dirty="0">
                <a:latin typeface="Microsoft YaHei" panose="020B0503020204020204" pitchFamily="34" charset="-122"/>
                <a:ea typeface="Microsoft YaHei" panose="020B0503020204020204" pitchFamily="34" charset="-122"/>
              </a:rPr>
            </a:br>
            <a:r>
              <a:rPr lang="zh-CN" altLang="en-US" sz="2000" b="0" i="0" dirty="0">
                <a:effectLst/>
                <a:latin typeface="Microsoft YaHei" panose="020B0503020204020204" pitchFamily="34" charset="-122"/>
                <a:ea typeface="Microsoft YaHei" panose="020B0503020204020204" pitchFamily="34" charset="-122"/>
              </a:rPr>
              <a:t>单词根据词性分析结果设置初始值（例如：以大写字母开头的设置为专有名词）。</a:t>
            </a:r>
            <a:endParaRPr lang="en-US" altLang="zh-CN" sz="2000" dirty="0">
              <a:latin typeface="Microsoft YaHei" panose="020B0503020204020204" pitchFamily="34" charset="-122"/>
              <a:ea typeface="Microsoft YaHei" panose="020B0503020204020204" pitchFamily="34" charset="-122"/>
            </a:endParaRPr>
          </a:p>
          <a:p>
            <a:pPr marL="457200" indent="-457200">
              <a:lnSpc>
                <a:spcPct val="130000"/>
              </a:lnSpc>
              <a:spcBef>
                <a:spcPts val="1800"/>
              </a:spcBef>
              <a:buAutoNum type="arabicParenBoth"/>
            </a:pPr>
            <a:r>
              <a:rPr lang="zh-CN" altLang="en-US" sz="2000" b="1" i="0" dirty="0">
                <a:effectLst/>
                <a:latin typeface="Microsoft YaHei" panose="020B0503020204020204" pitchFamily="34" charset="-122"/>
                <a:ea typeface="Microsoft YaHei" panose="020B0503020204020204" pitchFamily="34" charset="-122"/>
              </a:rPr>
              <a:t>规则转换：</a:t>
            </a:r>
            <a:r>
              <a:rPr lang="zh-CN" altLang="en-US" sz="2000" b="0" i="0" dirty="0">
                <a:effectLst/>
                <a:latin typeface="Microsoft YaHei" panose="020B0503020204020204" pitchFamily="34" charset="-122"/>
                <a:ea typeface="Microsoft YaHei" panose="020B0503020204020204" pitchFamily="34" charset="-122"/>
              </a:rPr>
              <a:t>根据补丁规则对初始标注进行转换，补丁规则包含以下三类：</a:t>
            </a:r>
            <a:br>
              <a:rPr lang="zh-CN" altLang="en-US" sz="2000" dirty="0">
                <a:latin typeface="Microsoft YaHei" panose="020B0503020204020204" pitchFamily="34" charset="-122"/>
                <a:ea typeface="Microsoft YaHei" panose="020B0503020204020204" pitchFamily="34" charset="-122"/>
              </a:rPr>
            </a:br>
            <a:r>
              <a:rPr lang="zh-CN" altLang="en-US" sz="2400" dirty="0">
                <a:latin typeface="Microsoft YaHei" panose="020B0503020204020204" pitchFamily="34" charset="-122"/>
                <a:ea typeface="Microsoft YaHei" panose="020B0503020204020204" pitchFamily="34" charset="-122"/>
              </a:rPr>
              <a:t>    </a:t>
            </a:r>
            <a:r>
              <a:rPr lang="en-US" altLang="zh-CN" sz="2000" b="0" i="0" dirty="0">
                <a:effectLst/>
                <a:latin typeface="Microsoft YaHei" panose="020B0503020204020204" pitchFamily="34" charset="-122"/>
                <a:ea typeface="Microsoft YaHei" panose="020B0503020204020204" pitchFamily="34" charset="-122"/>
              </a:rPr>
              <a:t>(</a:t>
            </a:r>
            <a:r>
              <a:rPr lang="en-US" sz="2000" b="0" i="0" dirty="0">
                <a:effectLst/>
                <a:latin typeface="Microsoft YaHei" panose="020B0503020204020204" pitchFamily="34" charset="-122"/>
                <a:ea typeface="Microsoft YaHei" panose="020B0503020204020204" pitchFamily="34" charset="-122"/>
              </a:rPr>
              <a:t>a) </a:t>
            </a:r>
            <a:r>
              <a:rPr lang="zh-CN" altLang="en-US" sz="2000" b="0" i="0" dirty="0">
                <a:effectLst/>
                <a:latin typeface="Microsoft YaHei" panose="020B0503020204020204" pitchFamily="34" charset="-122"/>
                <a:ea typeface="Microsoft YaHei" panose="020B0503020204020204" pitchFamily="34" charset="-122"/>
              </a:rPr>
              <a:t>如果某单词词性为 </a:t>
            </a:r>
            <a:r>
              <a:rPr lang="en-US" sz="2000" b="0" i="0" dirty="0">
                <a:effectLst/>
                <a:latin typeface="Microsoft YaHei" panose="020B0503020204020204" pitchFamily="34" charset="-122"/>
                <a:ea typeface="Microsoft YaHei" panose="020B0503020204020204" pitchFamily="34" charset="-122"/>
              </a:rPr>
              <a:t>a，</a:t>
            </a:r>
            <a:r>
              <a:rPr lang="zh-CN" altLang="en-US" sz="2000" b="0" i="0" dirty="0">
                <a:effectLst/>
                <a:latin typeface="Microsoft YaHei" panose="020B0503020204020204" pitchFamily="34" charset="-122"/>
                <a:ea typeface="Microsoft YaHei" panose="020B0503020204020204" pitchFamily="34" charset="-122"/>
              </a:rPr>
              <a:t>并且其所在上下文为 </a:t>
            </a:r>
            <a:r>
              <a:rPr lang="en-US" sz="2000" b="0" i="0" dirty="0">
                <a:effectLst/>
                <a:latin typeface="Microsoft YaHei" panose="020B0503020204020204" pitchFamily="34" charset="-122"/>
                <a:ea typeface="Microsoft YaHei" panose="020B0503020204020204" pitchFamily="34" charset="-122"/>
              </a:rPr>
              <a:t>C，</a:t>
            </a:r>
            <a:r>
              <a:rPr lang="zh-CN" altLang="en-US" sz="2000" b="0" i="0" dirty="0">
                <a:effectLst/>
                <a:latin typeface="Microsoft YaHei" panose="020B0503020204020204" pitchFamily="34" charset="-122"/>
                <a:ea typeface="Microsoft YaHei" panose="020B0503020204020204" pitchFamily="34" charset="-122"/>
              </a:rPr>
              <a:t>那么将其词性转换为 </a:t>
            </a:r>
            <a:r>
              <a:rPr lang="en-US" sz="2000" b="0" i="0" dirty="0">
                <a:effectLst/>
                <a:latin typeface="Microsoft YaHei" panose="020B0503020204020204" pitchFamily="34" charset="-122"/>
                <a:ea typeface="Microsoft YaHei" panose="020B0503020204020204" pitchFamily="34" charset="-122"/>
              </a:rPr>
              <a:t>b；</a:t>
            </a:r>
            <a:br>
              <a:rPr lang="en-US" sz="2000" dirty="0">
                <a:latin typeface="Microsoft YaHei" panose="020B0503020204020204" pitchFamily="34" charset="-122"/>
                <a:ea typeface="Microsoft YaHei" panose="020B0503020204020204" pitchFamily="34" charset="-122"/>
              </a:rPr>
            </a:br>
            <a:r>
              <a:rPr lang="zh-CN" altLang="en-US" sz="2000" dirty="0">
                <a:latin typeface="Microsoft YaHei" panose="020B0503020204020204" pitchFamily="34" charset="-122"/>
                <a:ea typeface="Microsoft YaHei" panose="020B0503020204020204" pitchFamily="34" charset="-122"/>
              </a:rPr>
              <a:t>     </a:t>
            </a:r>
            <a:r>
              <a:rPr lang="en-US" sz="2000" b="0" i="0" dirty="0">
                <a:effectLst/>
                <a:latin typeface="Microsoft YaHei" panose="020B0503020204020204" pitchFamily="34" charset="-122"/>
                <a:ea typeface="Microsoft YaHei" panose="020B0503020204020204" pitchFamily="34" charset="-122"/>
              </a:rPr>
              <a:t>(b) </a:t>
            </a:r>
            <a:r>
              <a:rPr lang="zh-CN" altLang="en-US" sz="2000" b="0" i="0" dirty="0">
                <a:effectLst/>
                <a:latin typeface="Microsoft YaHei" panose="020B0503020204020204" pitchFamily="34" charset="-122"/>
                <a:ea typeface="Microsoft YaHei" panose="020B0503020204020204" pitchFamily="34" charset="-122"/>
              </a:rPr>
              <a:t>如果某单词词性为 </a:t>
            </a:r>
            <a:r>
              <a:rPr lang="en-US" sz="2000" b="0" i="0" dirty="0">
                <a:effectLst/>
                <a:latin typeface="Microsoft YaHei" panose="020B0503020204020204" pitchFamily="34" charset="-122"/>
                <a:ea typeface="Microsoft YaHei" panose="020B0503020204020204" pitchFamily="34" charset="-122"/>
              </a:rPr>
              <a:t>a，</a:t>
            </a:r>
            <a:r>
              <a:rPr lang="zh-CN" altLang="en-US" sz="2000" b="0" i="0" dirty="0">
                <a:effectLst/>
                <a:latin typeface="Microsoft YaHei" panose="020B0503020204020204" pitchFamily="34" charset="-122"/>
                <a:ea typeface="Microsoft YaHei" panose="020B0503020204020204" pitchFamily="34" charset="-122"/>
              </a:rPr>
              <a:t>并且其具有词汇属性 </a:t>
            </a:r>
            <a:r>
              <a:rPr lang="en-US" sz="2000" b="0" i="0" dirty="0">
                <a:effectLst/>
                <a:latin typeface="Microsoft YaHei" panose="020B0503020204020204" pitchFamily="34" charset="-122"/>
                <a:ea typeface="Microsoft YaHei" panose="020B0503020204020204" pitchFamily="34" charset="-122"/>
              </a:rPr>
              <a:t>P，</a:t>
            </a:r>
            <a:r>
              <a:rPr lang="zh-CN" altLang="en-US" sz="2000" b="0" i="0" dirty="0">
                <a:effectLst/>
                <a:latin typeface="Microsoft YaHei" panose="020B0503020204020204" pitchFamily="34" charset="-122"/>
                <a:ea typeface="Microsoft YaHei" panose="020B0503020204020204" pitchFamily="34" charset="-122"/>
              </a:rPr>
              <a:t>那么将其词性转换为 </a:t>
            </a:r>
            <a:r>
              <a:rPr lang="en-US" sz="2000" b="0" i="0" dirty="0">
                <a:effectLst/>
                <a:latin typeface="Microsoft YaHei" panose="020B0503020204020204" pitchFamily="34" charset="-122"/>
                <a:ea typeface="Microsoft YaHei" panose="020B0503020204020204" pitchFamily="34" charset="-122"/>
              </a:rPr>
              <a:t>b；</a:t>
            </a:r>
            <a:br>
              <a:rPr lang="en-US" sz="2000" dirty="0">
                <a:latin typeface="Microsoft YaHei" panose="020B0503020204020204" pitchFamily="34" charset="-122"/>
                <a:ea typeface="Microsoft YaHei" panose="020B0503020204020204" pitchFamily="34" charset="-122"/>
              </a:rPr>
            </a:br>
            <a:r>
              <a:rPr lang="zh-CN" altLang="en-US" sz="2000" dirty="0">
                <a:latin typeface="Microsoft YaHei" panose="020B0503020204020204" pitchFamily="34" charset="-122"/>
                <a:ea typeface="Microsoft YaHei" panose="020B0503020204020204" pitchFamily="34" charset="-122"/>
              </a:rPr>
              <a:t>     </a:t>
            </a:r>
            <a:r>
              <a:rPr lang="en-US" sz="2000" b="0" i="0" dirty="0">
                <a:effectLst/>
                <a:latin typeface="Microsoft YaHei" panose="020B0503020204020204" pitchFamily="34" charset="-122"/>
                <a:ea typeface="Microsoft YaHei" panose="020B0503020204020204" pitchFamily="34" charset="-122"/>
              </a:rPr>
              <a:t>(c) </a:t>
            </a:r>
            <a:r>
              <a:rPr lang="zh-CN" altLang="en-US" sz="2000" b="0" i="0" dirty="0">
                <a:effectLst/>
                <a:latin typeface="Microsoft YaHei" panose="020B0503020204020204" pitchFamily="34" charset="-122"/>
                <a:ea typeface="Microsoft YaHei" panose="020B0503020204020204" pitchFamily="34" charset="-122"/>
              </a:rPr>
              <a:t>如果某单词词性为 </a:t>
            </a:r>
            <a:r>
              <a:rPr lang="en-US" sz="2000" b="0" i="0" dirty="0">
                <a:effectLst/>
                <a:latin typeface="Microsoft YaHei" panose="020B0503020204020204" pitchFamily="34" charset="-122"/>
                <a:ea typeface="Microsoft YaHei" panose="020B0503020204020204" pitchFamily="34" charset="-122"/>
              </a:rPr>
              <a:t>a，</a:t>
            </a:r>
            <a:r>
              <a:rPr lang="zh-CN" altLang="en-US" sz="2000" b="0" i="0" dirty="0">
                <a:effectLst/>
                <a:latin typeface="Microsoft YaHei" panose="020B0503020204020204" pitchFamily="34" charset="-122"/>
                <a:ea typeface="Microsoft YaHei" panose="020B0503020204020204" pitchFamily="34" charset="-122"/>
              </a:rPr>
              <a:t>并且其周边范围 </a:t>
            </a:r>
            <a:r>
              <a:rPr lang="en-US" sz="2000" b="0" i="0" dirty="0">
                <a:effectLst/>
                <a:latin typeface="Microsoft YaHei" panose="020B0503020204020204" pitchFamily="34" charset="-122"/>
                <a:ea typeface="Microsoft YaHei" panose="020B0503020204020204" pitchFamily="34" charset="-122"/>
              </a:rPr>
              <a:t>R </a:t>
            </a:r>
            <a:r>
              <a:rPr lang="zh-CN" altLang="en-US" sz="2000" b="0" i="0" dirty="0">
                <a:effectLst/>
                <a:latin typeface="Microsoft YaHei" panose="020B0503020204020204" pitchFamily="34" charset="-122"/>
                <a:ea typeface="Microsoft YaHei" panose="020B0503020204020204" pitchFamily="34" charset="-122"/>
              </a:rPr>
              <a:t>内有一个词汇具有属性 </a:t>
            </a:r>
            <a:r>
              <a:rPr lang="en-US" sz="2000" b="0" i="0" dirty="0">
                <a:effectLst/>
                <a:latin typeface="Microsoft YaHei" panose="020B0503020204020204" pitchFamily="34" charset="-122"/>
                <a:ea typeface="Microsoft YaHei" panose="020B0503020204020204" pitchFamily="34" charset="-122"/>
              </a:rPr>
              <a:t>P，</a:t>
            </a:r>
            <a:r>
              <a:rPr lang="zh-CN" altLang="en-US" sz="2000" b="0" i="0" dirty="0">
                <a:effectLst/>
                <a:latin typeface="Microsoft YaHei" panose="020B0503020204020204" pitchFamily="34" charset="-122"/>
                <a:ea typeface="Microsoft YaHei" panose="020B0503020204020204" pitchFamily="34" charset="-122"/>
              </a:rPr>
              <a:t>那么将其词性转换为 </a:t>
            </a:r>
            <a:r>
              <a:rPr lang="en-US" sz="2000" b="0" i="0" dirty="0">
                <a:effectLst/>
                <a:latin typeface="Microsoft YaHei" panose="020B0503020204020204" pitchFamily="34" charset="-122"/>
                <a:ea typeface="Microsoft YaHei" panose="020B0503020204020204" pitchFamily="34" charset="-122"/>
              </a:rPr>
              <a:t>b；</a:t>
            </a:r>
            <a:endParaRPr lang="en-US" altLang="zh-CN" sz="2000" b="1" dirty="0">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基于规则的词性标注</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4" name="TextBox 3">
            <a:extLst>
              <a:ext uri="{FF2B5EF4-FFF2-40B4-BE49-F238E27FC236}">
                <a16:creationId xmlns:a16="http://schemas.microsoft.com/office/drawing/2014/main" id="{6EADC87A-3AAB-8CA4-4501-3985B08B4E7B}"/>
              </a:ext>
            </a:extLst>
          </p:cNvPr>
          <p:cNvSpPr txBox="1"/>
          <p:nvPr/>
        </p:nvSpPr>
        <p:spPr>
          <a:xfrm>
            <a:off x="480856" y="5053450"/>
            <a:ext cx="11612872" cy="1667764"/>
          </a:xfrm>
          <a:prstGeom prst="rect">
            <a:avLst/>
          </a:prstGeom>
          <a:noFill/>
        </p:spPr>
        <p:txBody>
          <a:bodyPr wrap="square">
            <a:spAutoFit/>
          </a:bodyPr>
          <a:lstStyle/>
          <a:p>
            <a:pPr>
              <a:lnSpc>
                <a:spcPct val="150000"/>
              </a:lnSpc>
            </a:pPr>
            <a:r>
              <a:rPr lang="zh-CN" altLang="en-US" sz="2400" b="1" i="0" dirty="0">
                <a:effectLst/>
                <a:latin typeface="Times New Roman" panose="02020603050405020304" pitchFamily="18" charset="0"/>
              </a:rPr>
              <a:t>例如：</a:t>
            </a:r>
            <a:r>
              <a:rPr lang="zh-CN" altLang="en-US" sz="2400" b="0" i="0" dirty="0">
                <a:effectLst/>
                <a:latin typeface="KaiTi_GB2312" panose="02010609030101010101" pitchFamily="49" charset="-122"/>
                <a:ea typeface="KaiTi_GB2312" panose="02010609030101010101" pitchFamily="49" charset="-122"/>
              </a:rPr>
              <a:t>补丁规则“</a:t>
            </a:r>
            <a:r>
              <a:rPr lang="en-US" sz="2400" b="0" i="0" dirty="0">
                <a:effectLst/>
                <a:latin typeface="KaiTi_GB2312" panose="02010609030101010101" pitchFamily="49" charset="-122"/>
                <a:ea typeface="KaiTi_GB2312" panose="02010609030101010101" pitchFamily="49" charset="-122"/>
              </a:rPr>
              <a:t>NN VB PREV-TAG TO”</a:t>
            </a:r>
            <a:r>
              <a:rPr lang="zh-CN" altLang="en-US" sz="2400" b="0" i="0" dirty="0">
                <a:effectLst/>
                <a:latin typeface="KaiTi_GB2312" panose="02010609030101010101" pitchFamily="49" charset="-122"/>
                <a:ea typeface="KaiTi_GB2312" panose="02010609030101010101" pitchFamily="49" charset="-122"/>
              </a:rPr>
              <a:t>表示，如果一个单词被标注为了 </a:t>
            </a:r>
            <a:r>
              <a:rPr lang="en-US" sz="2400" b="0" i="0" dirty="0">
                <a:effectLst/>
                <a:latin typeface="KaiTi_GB2312" panose="02010609030101010101" pitchFamily="49" charset="-122"/>
                <a:ea typeface="KaiTi_GB2312" panose="02010609030101010101" pitchFamily="49" charset="-122"/>
              </a:rPr>
              <a:t>NN（</a:t>
            </a:r>
            <a:r>
              <a:rPr lang="zh-CN" altLang="en-US" sz="2400" b="0" i="0" dirty="0">
                <a:effectLst/>
                <a:latin typeface="KaiTi_GB2312" panose="02010609030101010101" pitchFamily="49" charset="-122"/>
                <a:ea typeface="KaiTi_GB2312" panose="02010609030101010101" pitchFamily="49" charset="-122"/>
              </a:rPr>
              <a:t>名词），并且它前面的单词标注为了 </a:t>
            </a:r>
            <a:r>
              <a:rPr lang="en-US" sz="2400" b="0" i="0" dirty="0">
                <a:effectLst/>
                <a:latin typeface="KaiTi_GB2312" panose="02010609030101010101" pitchFamily="49" charset="-122"/>
                <a:ea typeface="KaiTi_GB2312" panose="02010609030101010101" pitchFamily="49" charset="-122"/>
              </a:rPr>
              <a:t>TO（</a:t>
            </a:r>
            <a:r>
              <a:rPr lang="zh-CN" altLang="en-US" sz="2400" b="0" i="0" dirty="0">
                <a:effectLst/>
                <a:latin typeface="KaiTi_GB2312" panose="02010609030101010101" pitchFamily="49" charset="-122"/>
                <a:ea typeface="KaiTi_GB2312" panose="02010609030101010101" pitchFamily="49" charset="-122"/>
              </a:rPr>
              <a:t>不定式“</a:t>
            </a:r>
            <a:r>
              <a:rPr lang="en-US" sz="2400" b="0" i="0" dirty="0">
                <a:effectLst/>
                <a:latin typeface="KaiTi_GB2312" panose="02010609030101010101" pitchFamily="49" charset="-122"/>
                <a:ea typeface="KaiTi_GB2312" panose="02010609030101010101" pitchFamily="49" charset="-122"/>
              </a:rPr>
              <a:t>to”），</a:t>
            </a:r>
            <a:r>
              <a:rPr lang="zh-CN" altLang="en-US" sz="2400" b="0" i="0" dirty="0">
                <a:effectLst/>
                <a:latin typeface="KaiTi_GB2312" panose="02010609030101010101" pitchFamily="49" charset="-122"/>
                <a:ea typeface="KaiTi_GB2312" panose="02010609030101010101" pitchFamily="49" charset="-122"/>
              </a:rPr>
              <a:t>那么将这个单词的词性转换为 </a:t>
            </a:r>
            <a:r>
              <a:rPr lang="en-US" sz="2400" b="0" i="0" dirty="0">
                <a:effectLst/>
                <a:latin typeface="KaiTi_GB2312" panose="02010609030101010101" pitchFamily="49" charset="-122"/>
                <a:ea typeface="KaiTi_GB2312" panose="02010609030101010101" pitchFamily="49" charset="-122"/>
              </a:rPr>
              <a:t>VB（</a:t>
            </a:r>
            <a:r>
              <a:rPr lang="zh-CN" altLang="en-US" sz="2400" b="0" i="0" dirty="0">
                <a:effectLst/>
                <a:latin typeface="KaiTi_GB2312" panose="02010609030101010101" pitchFamily="49" charset="-122"/>
                <a:ea typeface="KaiTi_GB2312" panose="02010609030101010101" pitchFamily="49" charset="-122"/>
              </a:rPr>
              <a:t>动词）。</a:t>
            </a:r>
            <a:endParaRPr lang="en-CN" sz="2400"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35398322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61</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6" y="958998"/>
            <a:ext cx="11809413" cy="1485920"/>
          </a:xfrm>
          <a:prstGeom prst="rect">
            <a:avLst/>
          </a:prstGeom>
          <a:noFill/>
        </p:spPr>
        <p:txBody>
          <a:bodyPr wrap="square">
            <a:spAutoFit/>
          </a:bodyPr>
          <a:lstStyle/>
          <a:p>
            <a:pPr algn="just">
              <a:lnSpc>
                <a:spcPct val="130000"/>
              </a:lnSpc>
              <a:spcBef>
                <a:spcPts val="1200"/>
              </a:spcBef>
            </a:pPr>
            <a:r>
              <a:rPr lang="zh-CN" altLang="en-US" sz="2400" b="1" dirty="0">
                <a:effectLst/>
                <a:latin typeface="Microsoft YaHei" panose="020B0503020204020204" pitchFamily="34" charset="-122"/>
                <a:ea typeface="Microsoft YaHei" panose="020B0503020204020204" pitchFamily="34" charset="-122"/>
              </a:rPr>
              <a:t>隐马尔可夫模型</a:t>
            </a:r>
            <a:r>
              <a:rPr lang="zh-CN" altLang="en-US" sz="2400" dirty="0">
                <a:effectLst/>
                <a:latin typeface="Microsoft YaHei" panose="020B0503020204020204" pitchFamily="34" charset="-122"/>
                <a:ea typeface="Microsoft YaHei" panose="020B0503020204020204" pitchFamily="34" charset="-122"/>
              </a:rPr>
              <a:t>（</a:t>
            </a:r>
            <a:r>
              <a:rPr lang="en-US" altLang="zh-CN" sz="2400" dirty="0">
                <a:effectLst/>
                <a:latin typeface="Microsoft YaHei" panose="020B0503020204020204" pitchFamily="34" charset="-122"/>
                <a:ea typeface="Microsoft YaHei" panose="020B0503020204020204" pitchFamily="34" charset="-122"/>
              </a:rPr>
              <a:t>Hidden Markov Model</a:t>
            </a:r>
            <a:r>
              <a:rPr lang="zh-CN" altLang="en-US" sz="2400" dirty="0">
                <a:effectLst/>
                <a:latin typeface="Microsoft YaHei" panose="020B0503020204020204" pitchFamily="34" charset="-122"/>
                <a:ea typeface="Microsoft YaHei" panose="020B0503020204020204" pitchFamily="34" charset="-122"/>
              </a:rPr>
              <a:t>，</a:t>
            </a:r>
            <a:r>
              <a:rPr lang="en-US" altLang="zh-CN" sz="2400" dirty="0">
                <a:effectLst/>
                <a:latin typeface="Microsoft YaHei" panose="020B0503020204020204" pitchFamily="34" charset="-122"/>
                <a:ea typeface="Microsoft YaHei" panose="020B0503020204020204" pitchFamily="34" charset="-122"/>
              </a:rPr>
              <a:t>HMM</a:t>
            </a:r>
            <a:r>
              <a:rPr lang="zh-CN" altLang="en-US" sz="2400" dirty="0">
                <a:effectLst/>
                <a:latin typeface="Microsoft YaHei" panose="020B0503020204020204" pitchFamily="34" charset="-122"/>
                <a:ea typeface="Microsoft YaHei" panose="020B0503020204020204" pitchFamily="34" charset="-122"/>
              </a:rPr>
              <a:t>）又称隐马尔科夫模型，是马尔可夫过程扩充而来的一种随机过程。</a:t>
            </a:r>
            <a:r>
              <a:rPr lang="zh-CN" altLang="en-US" sz="2400" dirty="0">
                <a:latin typeface="Microsoft YaHei" panose="020B0503020204020204" pitchFamily="34" charset="-122"/>
                <a:ea typeface="Microsoft YaHei" panose="020B0503020204020204" pitchFamily="34" charset="-122"/>
              </a:rPr>
              <a:t>在自然语言处理众多序列标注任务中也得到了广泛应用并取得了非常好的效果。</a:t>
            </a:r>
            <a:endParaRPr lang="en-US" altLang="zh-CN" sz="2400" dirty="0">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44935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基于隐马尔可夫模型的词性标注</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A5CD7BA8-166B-63D4-729D-622D25A8C76F}"/>
              </a:ext>
            </a:extLst>
          </p:cNvPr>
          <p:cNvPicPr>
            <a:picLocks noChangeAspect="1"/>
          </p:cNvPicPr>
          <p:nvPr/>
        </p:nvPicPr>
        <p:blipFill>
          <a:blip r:embed="rId3"/>
          <a:stretch>
            <a:fillRect/>
          </a:stretch>
        </p:blipFill>
        <p:spPr>
          <a:xfrm>
            <a:off x="693468" y="3078882"/>
            <a:ext cx="10097623" cy="3628674"/>
          </a:xfrm>
          <a:prstGeom prst="rect">
            <a:avLst/>
          </a:prstGeom>
        </p:spPr>
      </p:pic>
      <p:sp>
        <p:nvSpPr>
          <p:cNvPr id="9" name="TextBox 8">
            <a:extLst>
              <a:ext uri="{FF2B5EF4-FFF2-40B4-BE49-F238E27FC236}">
                <a16:creationId xmlns:a16="http://schemas.microsoft.com/office/drawing/2014/main" id="{900E605E-1B5C-B9CA-13BB-256D190F57DA}"/>
              </a:ext>
            </a:extLst>
          </p:cNvPr>
          <p:cNvSpPr txBox="1"/>
          <p:nvPr/>
        </p:nvSpPr>
        <p:spPr>
          <a:xfrm>
            <a:off x="382586" y="2531067"/>
            <a:ext cx="6141720" cy="461665"/>
          </a:xfrm>
          <a:prstGeom prst="rect">
            <a:avLst/>
          </a:prstGeom>
          <a:noFill/>
        </p:spPr>
        <p:txBody>
          <a:bodyPr wrap="square">
            <a:spAutoFit/>
          </a:bodyPr>
          <a:lstStyle/>
          <a:p>
            <a:r>
              <a:rPr lang="zh-CN" altLang="en-US" sz="2400" dirty="0">
                <a:latin typeface="Microsoft YaHei" panose="020B0503020204020204" pitchFamily="34" charset="-122"/>
                <a:ea typeface="Microsoft YaHei" panose="020B0503020204020204" pitchFamily="34" charset="-122"/>
              </a:rPr>
              <a:t>隐马尔可夫模型可用如下 </a:t>
            </a:r>
            <a:r>
              <a:rPr lang="en-US" altLang="zh-CN" sz="2400" dirty="0">
                <a:latin typeface="Microsoft YaHei" panose="020B0503020204020204" pitchFamily="34" charset="-122"/>
                <a:ea typeface="Microsoft YaHei" panose="020B0503020204020204" pitchFamily="34" charset="-122"/>
              </a:rPr>
              <a:t>5 </a:t>
            </a:r>
            <a:r>
              <a:rPr lang="zh-CN" altLang="en-US" sz="2400" dirty="0">
                <a:latin typeface="Microsoft YaHei" panose="020B0503020204020204" pitchFamily="34" charset="-122"/>
                <a:ea typeface="Microsoft YaHei" panose="020B0503020204020204" pitchFamily="34" charset="-122"/>
              </a:rPr>
              <a:t>个参数定义：</a:t>
            </a:r>
            <a:endParaRPr lang="en-CN" sz="2400" dirty="0"/>
          </a:p>
        </p:txBody>
      </p:sp>
    </p:spTree>
    <p:extLst>
      <p:ext uri="{BB962C8B-B14F-4D97-AF65-F5344CB8AC3E}">
        <p14:creationId xmlns:p14="http://schemas.microsoft.com/office/powerpoint/2010/main" val="299555393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62</a:t>
            </a:fld>
            <a:endParaRPr lang="zh-CN" altLang="en-US"/>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44935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基于隐马尔可夫模型的词性标注</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C633CF0F-27BC-ADF8-BC54-6F4A1AB5669F}"/>
              </a:ext>
            </a:extLst>
          </p:cNvPr>
          <p:cNvPicPr>
            <a:picLocks noChangeAspect="1"/>
          </p:cNvPicPr>
          <p:nvPr/>
        </p:nvPicPr>
        <p:blipFill>
          <a:blip r:embed="rId3"/>
          <a:stretch>
            <a:fillRect/>
          </a:stretch>
        </p:blipFill>
        <p:spPr>
          <a:xfrm>
            <a:off x="485056" y="1390170"/>
            <a:ext cx="11275143" cy="3837149"/>
          </a:xfrm>
          <a:prstGeom prst="rect">
            <a:avLst/>
          </a:prstGeom>
        </p:spPr>
      </p:pic>
      <p:sp>
        <p:nvSpPr>
          <p:cNvPr id="15" name="TextBox 14">
            <a:extLst>
              <a:ext uri="{FF2B5EF4-FFF2-40B4-BE49-F238E27FC236}">
                <a16:creationId xmlns:a16="http://schemas.microsoft.com/office/drawing/2014/main" id="{24DE9D02-5BCE-58C3-8D14-E475376EA691}"/>
              </a:ext>
            </a:extLst>
          </p:cNvPr>
          <p:cNvSpPr txBox="1"/>
          <p:nvPr/>
        </p:nvSpPr>
        <p:spPr>
          <a:xfrm>
            <a:off x="485056" y="5707346"/>
            <a:ext cx="10500352" cy="369332"/>
          </a:xfrm>
          <a:prstGeom prst="rect">
            <a:avLst/>
          </a:prstGeom>
          <a:noFill/>
        </p:spPr>
        <p:txBody>
          <a:bodyPr wrap="square">
            <a:spAutoFit/>
          </a:bodyPr>
          <a:lstStyle/>
          <a:p>
            <a:r>
              <a:rPr lang="zh-CN" altLang="en-US" b="0" i="0" dirty="0">
                <a:effectLst/>
                <a:latin typeface="Microsoft YaHei" panose="020B0503020204020204" pitchFamily="34" charset="-122"/>
                <a:ea typeface="Microsoft YaHei" panose="020B0503020204020204" pitchFamily="34" charset="-122"/>
              </a:rPr>
              <a:t>关于问题 </a:t>
            </a:r>
            <a:r>
              <a:rPr lang="en-US" altLang="zh-CN" b="0" i="0" dirty="0">
                <a:effectLst/>
                <a:latin typeface="Microsoft YaHei" panose="020B0503020204020204" pitchFamily="34" charset="-122"/>
                <a:ea typeface="Microsoft YaHei" panose="020B0503020204020204" pitchFamily="34" charset="-122"/>
              </a:rPr>
              <a:t>1</a:t>
            </a:r>
            <a:r>
              <a:rPr lang="zh-CN" altLang="en-US" b="0" i="0" dirty="0">
                <a:effectLst/>
                <a:latin typeface="Microsoft YaHei" panose="020B0503020204020204" pitchFamily="34" charset="-122"/>
                <a:ea typeface="Microsoft YaHei" panose="020B0503020204020204" pitchFamily="34" charset="-122"/>
              </a:rPr>
              <a:t>，问题 </a:t>
            </a:r>
            <a:r>
              <a:rPr lang="en-US" altLang="zh-CN" b="0" i="0" dirty="0">
                <a:effectLst/>
                <a:latin typeface="Microsoft YaHei" panose="020B0503020204020204" pitchFamily="34" charset="-122"/>
                <a:ea typeface="Microsoft YaHei" panose="020B0503020204020204" pitchFamily="34" charset="-122"/>
              </a:rPr>
              <a:t>2 </a:t>
            </a:r>
            <a:r>
              <a:rPr lang="zh-CN" altLang="en-US" b="0" i="0" dirty="0">
                <a:effectLst/>
                <a:latin typeface="Microsoft YaHei" panose="020B0503020204020204" pitchFamily="34" charset="-122"/>
                <a:ea typeface="Microsoft YaHei" panose="020B0503020204020204" pitchFamily="34" charset="-122"/>
              </a:rPr>
              <a:t>以及问题 </a:t>
            </a:r>
            <a:r>
              <a:rPr lang="en-US" altLang="zh-CN" b="0" i="0" dirty="0">
                <a:effectLst/>
                <a:latin typeface="Microsoft YaHei" panose="020B0503020204020204" pitchFamily="34" charset="-122"/>
                <a:ea typeface="Microsoft YaHei" panose="020B0503020204020204" pitchFamily="34" charset="-122"/>
              </a:rPr>
              <a:t>3 </a:t>
            </a:r>
            <a:r>
              <a:rPr lang="zh-CN" altLang="en-US" b="0" i="0" dirty="0">
                <a:effectLst/>
                <a:latin typeface="Microsoft YaHei" panose="020B0503020204020204" pitchFamily="34" charset="-122"/>
                <a:ea typeface="Microsoft YaHei" panose="020B0503020204020204" pitchFamily="34" charset="-122"/>
              </a:rPr>
              <a:t>的求解方法可以参阅李航博士</a:t>
            </a:r>
            <a:r>
              <a:rPr lang="en-US" altLang="zh-CN" b="0" i="0" dirty="0">
                <a:effectLst/>
                <a:latin typeface="Microsoft YaHei" panose="020B0503020204020204" pitchFamily="34" charset="-122"/>
                <a:ea typeface="Microsoft YaHei" panose="020B0503020204020204" pitchFamily="34" charset="-122"/>
              </a:rPr>
              <a:t>《</a:t>
            </a:r>
            <a:r>
              <a:rPr lang="zh-CN" altLang="en-US" b="0" i="0" dirty="0">
                <a:effectLst/>
                <a:latin typeface="Microsoft YaHei" panose="020B0503020204020204" pitchFamily="34" charset="-122"/>
                <a:ea typeface="Microsoft YaHei" panose="020B0503020204020204" pitchFamily="34" charset="-122"/>
              </a:rPr>
              <a:t>统计学习方法（第二版）</a:t>
            </a:r>
            <a:r>
              <a:rPr lang="en-US" altLang="zh-CN" b="0" i="0" dirty="0">
                <a:effectLst/>
                <a:latin typeface="Microsoft YaHei" panose="020B0503020204020204" pitchFamily="34" charset="-122"/>
                <a:ea typeface="Microsoft YaHei" panose="020B0503020204020204" pitchFamily="34" charset="-122"/>
              </a:rPr>
              <a:t>》</a:t>
            </a:r>
            <a:r>
              <a:rPr lang="zh-CN" altLang="en-US" b="0" i="0" dirty="0">
                <a:effectLst/>
                <a:latin typeface="Microsoft YaHei" panose="020B0503020204020204" pitchFamily="34" charset="-122"/>
                <a:ea typeface="Microsoft YaHei" panose="020B0503020204020204" pitchFamily="34" charset="-122"/>
              </a:rPr>
              <a:t>第 </a:t>
            </a:r>
            <a:r>
              <a:rPr lang="en-US" altLang="zh-CN" b="0" i="0" dirty="0">
                <a:effectLst/>
                <a:latin typeface="Microsoft YaHei" panose="020B0503020204020204" pitchFamily="34" charset="-122"/>
                <a:ea typeface="Microsoft YaHei" panose="020B0503020204020204" pitchFamily="34" charset="-122"/>
              </a:rPr>
              <a:t>10 </a:t>
            </a:r>
            <a:r>
              <a:rPr lang="zh-CN" altLang="en-US" b="0" i="0" dirty="0">
                <a:effectLst/>
                <a:latin typeface="Microsoft YaHei" panose="020B0503020204020204" pitchFamily="34" charset="-122"/>
                <a:ea typeface="Microsoft YaHei" panose="020B0503020204020204" pitchFamily="34" charset="-122"/>
              </a:rPr>
              <a:t>章</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7010340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63</a:t>
            </a:fld>
            <a:endParaRPr lang="zh-CN" altLang="en-US" dirty="0"/>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44935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基于隐马尔可夫模型的词性标注</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D3C58C78-766C-484A-C25C-4E9806F46572}"/>
              </a:ext>
            </a:extLst>
          </p:cNvPr>
          <p:cNvPicPr>
            <a:picLocks noChangeAspect="1"/>
          </p:cNvPicPr>
          <p:nvPr/>
        </p:nvPicPr>
        <p:blipFill>
          <a:blip r:embed="rId3"/>
          <a:stretch>
            <a:fillRect/>
          </a:stretch>
        </p:blipFill>
        <p:spPr>
          <a:xfrm>
            <a:off x="2166979" y="3028248"/>
            <a:ext cx="7772400" cy="2909282"/>
          </a:xfrm>
          <a:prstGeom prst="rect">
            <a:avLst/>
          </a:prstGeom>
        </p:spPr>
      </p:pic>
      <p:sp>
        <p:nvSpPr>
          <p:cNvPr id="13" name="TextBox 12">
            <a:extLst>
              <a:ext uri="{FF2B5EF4-FFF2-40B4-BE49-F238E27FC236}">
                <a16:creationId xmlns:a16="http://schemas.microsoft.com/office/drawing/2014/main" id="{9BAD7622-4CF8-2651-4968-A97F364AA11A}"/>
              </a:ext>
            </a:extLst>
          </p:cNvPr>
          <p:cNvSpPr txBox="1"/>
          <p:nvPr/>
        </p:nvSpPr>
        <p:spPr>
          <a:xfrm>
            <a:off x="346159" y="1186538"/>
            <a:ext cx="11414040" cy="1422890"/>
          </a:xfrm>
          <a:prstGeom prst="rect">
            <a:avLst/>
          </a:prstGeom>
          <a:noFill/>
        </p:spPr>
        <p:txBody>
          <a:bodyPr wrap="square">
            <a:spAutoFit/>
          </a:bodyPr>
          <a:lstStyle/>
          <a:p>
            <a:pPr>
              <a:lnSpc>
                <a:spcPct val="150000"/>
              </a:lnSpc>
            </a:pPr>
            <a:r>
              <a:rPr lang="en-US" sz="2000" b="0" i="0" dirty="0">
                <a:effectLst/>
                <a:latin typeface="Microsoft YaHei" panose="020B0503020204020204" pitchFamily="34" charset="-122"/>
                <a:ea typeface="Microsoft YaHei" panose="020B0503020204020204" pitchFamily="34" charset="-122"/>
              </a:rPr>
              <a:t>N </a:t>
            </a:r>
            <a:r>
              <a:rPr lang="zh-CN" altLang="en-US" sz="2000" b="0" i="0" dirty="0">
                <a:effectLst/>
                <a:latin typeface="Microsoft YaHei" panose="020B0503020204020204" pitchFamily="34" charset="-122"/>
                <a:ea typeface="Microsoft YaHei" panose="020B0503020204020204" pitchFamily="34" charset="-122"/>
              </a:rPr>
              <a:t>为</a:t>
            </a:r>
            <a:r>
              <a:rPr lang="zh-CN" altLang="en-US" sz="2000" b="1" i="0" dirty="0">
                <a:effectLst/>
                <a:latin typeface="Microsoft YaHei" panose="020B0503020204020204" pitchFamily="34" charset="-122"/>
                <a:ea typeface="Microsoft YaHei" panose="020B0503020204020204" pitchFamily="34" charset="-122"/>
              </a:rPr>
              <a:t>词性数</a:t>
            </a:r>
            <a:r>
              <a:rPr lang="zh-CN" altLang="en-US" sz="2000" b="0" i="0" dirty="0">
                <a:effectLst/>
                <a:latin typeface="Microsoft YaHei" panose="020B0503020204020204" pitchFamily="34" charset="-122"/>
                <a:ea typeface="Microsoft YaHei" panose="020B0503020204020204" pitchFamily="34" charset="-122"/>
              </a:rPr>
              <a:t>，</a:t>
            </a:r>
            <a:r>
              <a:rPr lang="en-US" sz="2000" b="0" i="0" dirty="0">
                <a:effectLst/>
                <a:latin typeface="Microsoft YaHei" panose="020B0503020204020204" pitchFamily="34" charset="-122"/>
                <a:ea typeface="Microsoft YaHei" panose="020B0503020204020204" pitchFamily="34" charset="-122"/>
              </a:rPr>
              <a:t>S = {s</a:t>
            </a:r>
            <a:r>
              <a:rPr lang="en-US" sz="2000" b="0" i="0" baseline="-25000" dirty="0">
                <a:effectLst/>
                <a:latin typeface="Microsoft YaHei" panose="020B0503020204020204" pitchFamily="34" charset="-122"/>
                <a:ea typeface="Microsoft YaHei" panose="020B0503020204020204" pitchFamily="34" charset="-122"/>
              </a:rPr>
              <a:t>1</a:t>
            </a:r>
            <a:r>
              <a:rPr lang="en-US" sz="2000" b="0" i="0" dirty="0">
                <a:effectLst/>
                <a:latin typeface="Microsoft YaHei" panose="020B0503020204020204" pitchFamily="34" charset="-122"/>
                <a:ea typeface="Microsoft YaHei" panose="020B0503020204020204" pitchFamily="34" charset="-122"/>
              </a:rPr>
              <a:t>, s</a:t>
            </a:r>
            <a:r>
              <a:rPr lang="en-US" sz="2000" b="0" i="0" baseline="-25000" dirty="0">
                <a:effectLst/>
                <a:latin typeface="Microsoft YaHei" panose="020B0503020204020204" pitchFamily="34" charset="-122"/>
                <a:ea typeface="Microsoft YaHei" panose="020B0503020204020204" pitchFamily="34" charset="-122"/>
              </a:rPr>
              <a:t>2</a:t>
            </a:r>
            <a:r>
              <a:rPr lang="en-US" sz="2000" b="0" i="0" dirty="0">
                <a:effectLst/>
                <a:latin typeface="Microsoft YaHei" panose="020B0503020204020204" pitchFamily="34" charset="-122"/>
                <a:ea typeface="Microsoft YaHei" panose="020B0503020204020204" pitchFamily="34" charset="-122"/>
              </a:rPr>
              <a:t>, ..., </a:t>
            </a:r>
            <a:r>
              <a:rPr lang="en-US" sz="2000" b="0" i="0" dirty="0" err="1">
                <a:effectLst/>
                <a:latin typeface="Microsoft YaHei" panose="020B0503020204020204" pitchFamily="34" charset="-122"/>
                <a:ea typeface="Microsoft YaHei" panose="020B0503020204020204" pitchFamily="34" charset="-122"/>
              </a:rPr>
              <a:t>s</a:t>
            </a:r>
            <a:r>
              <a:rPr lang="en-US" sz="2000" b="0" i="0" baseline="-25000" dirty="0" err="1">
                <a:effectLst/>
                <a:latin typeface="Microsoft YaHei" panose="020B0503020204020204" pitchFamily="34" charset="-122"/>
                <a:ea typeface="Microsoft YaHei" panose="020B0503020204020204" pitchFamily="34" charset="-122"/>
              </a:rPr>
              <a:t>N</a:t>
            </a:r>
            <a:r>
              <a:rPr lang="en-US" sz="2000" b="0" i="0" dirty="0">
                <a:effectLst/>
                <a:latin typeface="Microsoft YaHei" panose="020B0503020204020204" pitchFamily="34" charset="-122"/>
                <a:ea typeface="Microsoft YaHei" panose="020B0503020204020204" pitchFamily="34" charset="-122"/>
              </a:rPr>
              <a:t> } </a:t>
            </a:r>
            <a:r>
              <a:rPr lang="zh-CN" altLang="en-US" sz="2000" b="0" i="0" dirty="0">
                <a:effectLst/>
                <a:latin typeface="Microsoft YaHei" panose="020B0503020204020204" pitchFamily="34" charset="-122"/>
                <a:ea typeface="Microsoft YaHei" panose="020B0503020204020204" pitchFamily="34" charset="-122"/>
              </a:rPr>
              <a:t>为</a:t>
            </a:r>
            <a:r>
              <a:rPr lang="zh-CN" altLang="en-US" sz="2000" b="1" i="0" dirty="0">
                <a:effectLst/>
                <a:latin typeface="Microsoft YaHei" panose="020B0503020204020204" pitchFamily="34" charset="-122"/>
                <a:ea typeface="Microsoft YaHei" panose="020B0503020204020204" pitchFamily="34" charset="-122"/>
              </a:rPr>
              <a:t>词性表</a:t>
            </a:r>
            <a:r>
              <a:rPr lang="zh-CN" altLang="en-US" sz="2000" b="0" i="0" dirty="0">
                <a:effectLst/>
                <a:latin typeface="Microsoft YaHei" panose="020B0503020204020204" pitchFamily="34" charset="-122"/>
                <a:ea typeface="Microsoft YaHei" panose="020B0503020204020204" pitchFamily="34" charset="-122"/>
              </a:rPr>
              <a:t>，</a:t>
            </a:r>
            <a:r>
              <a:rPr lang="en-US" sz="2000" b="0" i="0" dirty="0">
                <a:effectLst/>
                <a:latin typeface="Microsoft YaHei" panose="020B0503020204020204" pitchFamily="34" charset="-122"/>
                <a:ea typeface="Microsoft YaHei" panose="020B0503020204020204" pitchFamily="34" charset="-122"/>
              </a:rPr>
              <a:t>M </a:t>
            </a:r>
            <a:r>
              <a:rPr lang="zh-CN" altLang="en-US" sz="2000" b="0" i="0" dirty="0">
                <a:effectLst/>
                <a:latin typeface="Microsoft YaHei" panose="020B0503020204020204" pitchFamily="34" charset="-122"/>
                <a:ea typeface="Microsoft YaHei" panose="020B0503020204020204" pitchFamily="34" charset="-122"/>
              </a:rPr>
              <a:t>为</a:t>
            </a:r>
            <a:r>
              <a:rPr lang="zh-CN" altLang="en-US" sz="2000" b="1" i="0" dirty="0">
                <a:effectLst/>
                <a:latin typeface="Microsoft YaHei" panose="020B0503020204020204" pitchFamily="34" charset="-122"/>
                <a:ea typeface="Microsoft YaHei" panose="020B0503020204020204" pitchFamily="34" charset="-122"/>
              </a:rPr>
              <a:t>单词数</a:t>
            </a:r>
            <a:r>
              <a:rPr lang="zh-CN" altLang="en-US" sz="2000" b="0" i="0" dirty="0">
                <a:effectLst/>
                <a:latin typeface="Microsoft YaHei" panose="020B0503020204020204" pitchFamily="34" charset="-122"/>
                <a:ea typeface="Microsoft YaHei" panose="020B0503020204020204" pitchFamily="34" charset="-122"/>
              </a:rPr>
              <a:t>，</a:t>
            </a:r>
            <a:r>
              <a:rPr lang="en-US" sz="2000" b="0" i="0" dirty="0">
                <a:effectLst/>
                <a:latin typeface="Microsoft YaHei" panose="020B0503020204020204" pitchFamily="34" charset="-122"/>
                <a:ea typeface="Microsoft YaHei" panose="020B0503020204020204" pitchFamily="34" charset="-122"/>
              </a:rPr>
              <a:t>V = {v</a:t>
            </a:r>
            <a:r>
              <a:rPr lang="en-US" sz="2000" b="0" i="0" baseline="-25000" dirty="0">
                <a:effectLst/>
                <a:latin typeface="Microsoft YaHei" panose="020B0503020204020204" pitchFamily="34" charset="-122"/>
                <a:ea typeface="Microsoft YaHei" panose="020B0503020204020204" pitchFamily="34" charset="-122"/>
              </a:rPr>
              <a:t>1</a:t>
            </a:r>
            <a:r>
              <a:rPr lang="en-US" sz="2000" b="0" i="0" dirty="0">
                <a:effectLst/>
                <a:latin typeface="Microsoft YaHei" panose="020B0503020204020204" pitchFamily="34" charset="-122"/>
                <a:ea typeface="Microsoft YaHei" panose="020B0503020204020204" pitchFamily="34" charset="-122"/>
              </a:rPr>
              <a:t>, v</a:t>
            </a:r>
            <a:r>
              <a:rPr lang="en-US" sz="2000" b="0" i="0" baseline="-25000" dirty="0">
                <a:effectLst/>
                <a:latin typeface="Microsoft YaHei" panose="020B0503020204020204" pitchFamily="34" charset="-122"/>
                <a:ea typeface="Microsoft YaHei" panose="020B0503020204020204" pitchFamily="34" charset="-122"/>
              </a:rPr>
              <a:t>2</a:t>
            </a:r>
            <a:r>
              <a:rPr lang="en-US" sz="2000" b="0" i="0" dirty="0">
                <a:effectLst/>
                <a:latin typeface="Microsoft YaHei" panose="020B0503020204020204" pitchFamily="34" charset="-122"/>
                <a:ea typeface="Microsoft YaHei" panose="020B0503020204020204" pitchFamily="34" charset="-122"/>
              </a:rPr>
              <a:t>, ...</a:t>
            </a:r>
            <a:r>
              <a:rPr lang="en-US" sz="2000" b="0" i="0" dirty="0" err="1">
                <a:effectLst/>
                <a:latin typeface="Microsoft YaHei" panose="020B0503020204020204" pitchFamily="34" charset="-122"/>
                <a:ea typeface="Microsoft YaHei" panose="020B0503020204020204" pitchFamily="34" charset="-122"/>
              </a:rPr>
              <a:t>v</a:t>
            </a:r>
            <a:r>
              <a:rPr lang="en-US" sz="2000" b="0" i="0" baseline="-25000" dirty="0" err="1">
                <a:effectLst/>
                <a:latin typeface="Microsoft YaHei" panose="020B0503020204020204" pitchFamily="34" charset="-122"/>
                <a:ea typeface="Microsoft YaHei" panose="020B0503020204020204" pitchFamily="34" charset="-122"/>
              </a:rPr>
              <a:t>M</a:t>
            </a:r>
            <a:r>
              <a:rPr lang="en-US" sz="2000" b="0" i="0" dirty="0">
                <a:effectLst/>
                <a:latin typeface="Microsoft YaHei" panose="020B0503020204020204" pitchFamily="34" charset="-122"/>
                <a:ea typeface="Microsoft YaHei" panose="020B0503020204020204" pitchFamily="34" charset="-122"/>
              </a:rPr>
              <a:t> }</a:t>
            </a:r>
            <a:r>
              <a:rPr lang="zh-CN" altLang="en-US" sz="2000" b="0" i="0" dirty="0">
                <a:effectLst/>
                <a:latin typeface="Microsoft YaHei" panose="020B0503020204020204" pitchFamily="34" charset="-122"/>
                <a:ea typeface="Microsoft YaHei" panose="020B0503020204020204" pitchFamily="34" charset="-122"/>
              </a:rPr>
              <a:t>为</a:t>
            </a:r>
            <a:r>
              <a:rPr lang="zh-CN" altLang="en-US" sz="2000" b="1" i="0" dirty="0">
                <a:effectLst/>
                <a:latin typeface="Microsoft YaHei" panose="020B0503020204020204" pitchFamily="34" charset="-122"/>
                <a:ea typeface="Microsoft YaHei" panose="020B0503020204020204" pitchFamily="34" charset="-122"/>
              </a:rPr>
              <a:t>单词词表</a:t>
            </a:r>
            <a:r>
              <a:rPr lang="zh-CN" altLang="en-US" sz="2000" b="0" i="0" dirty="0">
                <a:effectLst/>
                <a:latin typeface="Microsoft YaHei" panose="020B0503020204020204" pitchFamily="34" charset="-122"/>
                <a:ea typeface="Microsoft YaHei" panose="020B0503020204020204" pitchFamily="34" charset="-122"/>
              </a:rPr>
              <a:t>。</a:t>
            </a:r>
            <a:endParaRPr lang="en-US" altLang="zh-CN" sz="2000" b="0" i="0" dirty="0">
              <a:effectLst/>
              <a:latin typeface="Microsoft YaHei" panose="020B0503020204020204" pitchFamily="34" charset="-122"/>
              <a:ea typeface="Microsoft YaHei" panose="020B0503020204020204" pitchFamily="34" charset="-122"/>
            </a:endParaRPr>
          </a:p>
          <a:p>
            <a:pPr>
              <a:lnSpc>
                <a:spcPct val="150000"/>
              </a:lnSpc>
            </a:pPr>
            <a:r>
              <a:rPr lang="zh-CN" altLang="en-US" sz="2000" b="0" i="0" dirty="0">
                <a:effectLst/>
                <a:latin typeface="Microsoft YaHei" panose="020B0503020204020204" pitchFamily="34" charset="-122"/>
                <a:ea typeface="Microsoft YaHei" panose="020B0503020204020204" pitchFamily="34" charset="-122"/>
              </a:rPr>
              <a:t>给定一个由 </a:t>
            </a:r>
            <a:r>
              <a:rPr lang="en-US" sz="2000" b="0" i="0" dirty="0">
                <a:effectLst/>
                <a:latin typeface="Microsoft YaHei" panose="020B0503020204020204" pitchFamily="34" charset="-122"/>
                <a:ea typeface="Microsoft YaHei" panose="020B0503020204020204" pitchFamily="34" charset="-122"/>
              </a:rPr>
              <a:t>T </a:t>
            </a:r>
            <a:r>
              <a:rPr lang="zh-CN" altLang="en-US" sz="2000" b="0" i="0" dirty="0">
                <a:effectLst/>
                <a:latin typeface="Microsoft YaHei" panose="020B0503020204020204" pitchFamily="34" charset="-122"/>
                <a:ea typeface="Microsoft YaHei" panose="020B0503020204020204" pitchFamily="34" charset="-122"/>
              </a:rPr>
              <a:t>个单词组成的句子 </a:t>
            </a:r>
            <a:r>
              <a:rPr lang="en-US" sz="2000" b="0" i="0" dirty="0">
                <a:effectLst/>
                <a:latin typeface="Microsoft YaHei" panose="020B0503020204020204" pitchFamily="34" charset="-122"/>
                <a:ea typeface="Microsoft YaHei" panose="020B0503020204020204" pitchFamily="34" charset="-122"/>
              </a:rPr>
              <a:t>W = w</a:t>
            </a:r>
            <a:r>
              <a:rPr lang="en-US" sz="2000" b="0" i="0" baseline="-25000" dirty="0">
                <a:effectLst/>
                <a:latin typeface="Microsoft YaHei" panose="020B0503020204020204" pitchFamily="34" charset="-122"/>
                <a:ea typeface="Microsoft YaHei" panose="020B0503020204020204" pitchFamily="34" charset="-122"/>
              </a:rPr>
              <a:t>1</a:t>
            </a:r>
            <a:r>
              <a:rPr lang="en-US" sz="2000" b="0" i="0" dirty="0">
                <a:effectLst/>
                <a:latin typeface="Microsoft YaHei" panose="020B0503020204020204" pitchFamily="34" charset="-122"/>
                <a:ea typeface="Microsoft YaHei" panose="020B0503020204020204" pitchFamily="34" charset="-122"/>
              </a:rPr>
              <a:t>, w</a:t>
            </a:r>
            <a:r>
              <a:rPr lang="en-US" sz="2000" b="0" i="0" baseline="-25000" dirty="0">
                <a:effectLst/>
                <a:latin typeface="Microsoft YaHei" panose="020B0503020204020204" pitchFamily="34" charset="-122"/>
                <a:ea typeface="Microsoft YaHei" panose="020B0503020204020204" pitchFamily="34" charset="-122"/>
              </a:rPr>
              <a:t>2</a:t>
            </a:r>
            <a:r>
              <a:rPr lang="en-US" sz="2000" b="0" i="0" dirty="0">
                <a:effectLst/>
                <a:latin typeface="Microsoft YaHei" panose="020B0503020204020204" pitchFamily="34" charset="-122"/>
                <a:ea typeface="Microsoft YaHei" panose="020B0503020204020204" pitchFamily="34" charset="-122"/>
              </a:rPr>
              <a:t>, ..., </a:t>
            </a:r>
            <a:r>
              <a:rPr lang="en-US" sz="2000" b="0" i="0" dirty="0" err="1">
                <a:effectLst/>
                <a:latin typeface="Microsoft YaHei" panose="020B0503020204020204" pitchFamily="34" charset="-122"/>
                <a:ea typeface="Microsoft YaHei" panose="020B0503020204020204" pitchFamily="34" charset="-122"/>
              </a:rPr>
              <a:t>w</a:t>
            </a:r>
            <a:r>
              <a:rPr lang="en-US" sz="2000" b="0" i="0" baseline="-25000" dirty="0" err="1">
                <a:effectLst/>
                <a:latin typeface="Microsoft YaHei" panose="020B0503020204020204" pitchFamily="34" charset="-122"/>
                <a:ea typeface="Microsoft YaHei" panose="020B0503020204020204" pitchFamily="34" charset="-122"/>
              </a:rPr>
              <a:t>T</a:t>
            </a:r>
            <a:r>
              <a:rPr lang="en-US" sz="2000" b="0" i="0" dirty="0">
                <a:effectLst/>
                <a:latin typeface="Microsoft YaHei" panose="020B0503020204020204" pitchFamily="34" charset="-122"/>
                <a:ea typeface="Microsoft YaHei" panose="020B0503020204020204" pitchFamily="34" charset="-122"/>
              </a:rPr>
              <a:t> ，</a:t>
            </a:r>
            <a:r>
              <a:rPr lang="zh-CN" altLang="en-US" sz="2000" b="0" i="0" dirty="0">
                <a:effectLst/>
                <a:latin typeface="Microsoft YaHei" panose="020B0503020204020204" pitchFamily="34" charset="-122"/>
                <a:ea typeface="Microsoft YaHei" panose="020B0503020204020204" pitchFamily="34" charset="-122"/>
              </a:rPr>
              <a:t>即相当于</a:t>
            </a:r>
            <a:r>
              <a:rPr lang="zh-CN" altLang="en-US" sz="2000" b="1" i="0" dirty="0">
                <a:effectLst/>
                <a:latin typeface="Microsoft YaHei" panose="020B0503020204020204" pitchFamily="34" charset="-122"/>
                <a:ea typeface="Microsoft YaHei" panose="020B0503020204020204" pitchFamily="34" charset="-122"/>
              </a:rPr>
              <a:t>观测序列 </a:t>
            </a:r>
            <a:r>
              <a:rPr lang="en-US" sz="2000" b="0" i="0" dirty="0">
                <a:effectLst/>
                <a:latin typeface="Microsoft YaHei" panose="020B0503020204020204" pitchFamily="34" charset="-122"/>
                <a:ea typeface="Microsoft YaHei" panose="020B0503020204020204" pitchFamily="34" charset="-122"/>
              </a:rPr>
              <a:t>O = {o</a:t>
            </a:r>
            <a:r>
              <a:rPr lang="en-US" sz="2000" b="0" i="0" baseline="-25000" dirty="0">
                <a:effectLst/>
                <a:latin typeface="Microsoft YaHei" panose="020B0503020204020204" pitchFamily="34" charset="-122"/>
                <a:ea typeface="Microsoft YaHei" panose="020B0503020204020204" pitchFamily="34" charset="-122"/>
              </a:rPr>
              <a:t>1</a:t>
            </a:r>
            <a:r>
              <a:rPr lang="en-US" sz="2000" b="0" i="0" dirty="0">
                <a:effectLst/>
                <a:latin typeface="Microsoft YaHei" panose="020B0503020204020204" pitchFamily="34" charset="-122"/>
                <a:ea typeface="Microsoft YaHei" panose="020B0503020204020204" pitchFamily="34" charset="-122"/>
              </a:rPr>
              <a:t>, o</a:t>
            </a:r>
            <a:r>
              <a:rPr lang="en-US" sz="2000" b="0" i="0" baseline="-25000" dirty="0">
                <a:effectLst/>
                <a:latin typeface="Microsoft YaHei" panose="020B0503020204020204" pitchFamily="34" charset="-122"/>
                <a:ea typeface="Microsoft YaHei" panose="020B0503020204020204" pitchFamily="34" charset="-122"/>
              </a:rPr>
              <a:t>2</a:t>
            </a:r>
            <a:r>
              <a:rPr lang="en-US" sz="2000" b="0" i="0" dirty="0">
                <a:effectLst/>
                <a:latin typeface="Microsoft YaHei" panose="020B0503020204020204" pitchFamily="34" charset="-122"/>
                <a:ea typeface="Microsoft YaHei" panose="020B0503020204020204" pitchFamily="34" charset="-122"/>
              </a:rPr>
              <a:t>, ..., </a:t>
            </a:r>
            <a:r>
              <a:rPr lang="en-US" sz="2000" b="0" i="0" dirty="0" err="1">
                <a:effectLst/>
                <a:latin typeface="Microsoft YaHei" panose="020B0503020204020204" pitchFamily="34" charset="-122"/>
                <a:ea typeface="Microsoft YaHei" panose="020B0503020204020204" pitchFamily="34" charset="-122"/>
              </a:rPr>
              <a:t>o</a:t>
            </a:r>
            <a:r>
              <a:rPr lang="en-US" sz="2000" b="0" i="0" baseline="-25000" dirty="0" err="1">
                <a:effectLst/>
                <a:latin typeface="Microsoft YaHei" panose="020B0503020204020204" pitchFamily="34" charset="-122"/>
                <a:ea typeface="Microsoft YaHei" panose="020B0503020204020204" pitchFamily="34" charset="-122"/>
              </a:rPr>
              <a:t>T</a:t>
            </a:r>
            <a:r>
              <a:rPr lang="en-US" sz="2000" b="0" i="0" dirty="0">
                <a:effectLst/>
                <a:latin typeface="Microsoft YaHei" panose="020B0503020204020204" pitchFamily="34" charset="-122"/>
                <a:ea typeface="Microsoft YaHei" panose="020B0503020204020204" pitchFamily="34" charset="-122"/>
              </a:rPr>
              <a:t> }。</a:t>
            </a:r>
          </a:p>
          <a:p>
            <a:pPr>
              <a:lnSpc>
                <a:spcPct val="150000"/>
              </a:lnSpc>
            </a:pPr>
            <a:r>
              <a:rPr lang="zh-CN" altLang="en-US" sz="2000" b="1" i="0" dirty="0">
                <a:effectLst/>
                <a:latin typeface="Microsoft YaHei" panose="020B0503020204020204" pitchFamily="34" charset="-122"/>
                <a:ea typeface="Microsoft YaHei" panose="020B0503020204020204" pitchFamily="34" charset="-122"/>
              </a:rPr>
              <a:t>状态序列 </a:t>
            </a:r>
            <a:r>
              <a:rPr lang="en-US" sz="2000" b="0" i="0" dirty="0">
                <a:effectLst/>
                <a:latin typeface="Microsoft YaHei" panose="020B0503020204020204" pitchFamily="34" charset="-122"/>
                <a:ea typeface="Microsoft YaHei" panose="020B0503020204020204" pitchFamily="34" charset="-122"/>
              </a:rPr>
              <a:t>Q = {q</a:t>
            </a:r>
            <a:r>
              <a:rPr lang="en-US" sz="2000" b="0" i="0" baseline="-25000" dirty="0">
                <a:effectLst/>
                <a:latin typeface="Microsoft YaHei" panose="020B0503020204020204" pitchFamily="34" charset="-122"/>
                <a:ea typeface="Microsoft YaHei" panose="020B0503020204020204" pitchFamily="34" charset="-122"/>
              </a:rPr>
              <a:t>1</a:t>
            </a:r>
            <a:r>
              <a:rPr lang="en-US" sz="2000" b="0" i="0" dirty="0">
                <a:effectLst/>
                <a:latin typeface="Microsoft YaHei" panose="020B0503020204020204" pitchFamily="34" charset="-122"/>
                <a:ea typeface="Microsoft YaHei" panose="020B0503020204020204" pitchFamily="34" charset="-122"/>
              </a:rPr>
              <a:t>, q</a:t>
            </a:r>
            <a:r>
              <a:rPr lang="en-US" sz="2000" b="0" i="0" baseline="-25000" dirty="0">
                <a:effectLst/>
                <a:latin typeface="Microsoft YaHei" panose="020B0503020204020204" pitchFamily="34" charset="-122"/>
                <a:ea typeface="Microsoft YaHei" panose="020B0503020204020204" pitchFamily="34" charset="-122"/>
              </a:rPr>
              <a:t>2</a:t>
            </a:r>
            <a:r>
              <a:rPr lang="en-US" sz="2000" b="0" i="0" dirty="0">
                <a:effectLst/>
                <a:latin typeface="Microsoft YaHei" panose="020B0503020204020204" pitchFamily="34" charset="-122"/>
                <a:ea typeface="Microsoft YaHei" panose="020B0503020204020204" pitchFamily="34" charset="-122"/>
              </a:rPr>
              <a:t>, ..., </a:t>
            </a:r>
            <a:r>
              <a:rPr lang="en-US" sz="2000" b="0" i="0" dirty="0" err="1">
                <a:effectLst/>
                <a:latin typeface="Microsoft YaHei" panose="020B0503020204020204" pitchFamily="34" charset="-122"/>
                <a:ea typeface="Microsoft YaHei" panose="020B0503020204020204" pitchFamily="34" charset="-122"/>
              </a:rPr>
              <a:t>q</a:t>
            </a:r>
            <a:r>
              <a:rPr lang="en-US" sz="2000" b="0" i="0" baseline="-25000" dirty="0" err="1">
                <a:effectLst/>
                <a:latin typeface="Microsoft YaHei" panose="020B0503020204020204" pitchFamily="34" charset="-122"/>
                <a:ea typeface="Microsoft YaHei" panose="020B0503020204020204" pitchFamily="34" charset="-122"/>
              </a:rPr>
              <a:t>T</a:t>
            </a:r>
            <a:r>
              <a:rPr lang="en-US" sz="2000" b="0" i="0" dirty="0">
                <a:effectLst/>
                <a:latin typeface="Microsoft YaHei" panose="020B0503020204020204" pitchFamily="34" charset="-122"/>
                <a:ea typeface="Microsoft YaHei" panose="020B0503020204020204" pitchFamily="34" charset="-122"/>
              </a:rPr>
              <a:t> } </a:t>
            </a:r>
            <a:r>
              <a:rPr lang="zh-CN" altLang="en-US" sz="2000" b="0" i="0" dirty="0">
                <a:effectLst/>
                <a:latin typeface="Microsoft YaHei" panose="020B0503020204020204" pitchFamily="34" charset="-122"/>
                <a:ea typeface="Microsoft YaHei" panose="020B0503020204020204" pitchFamily="34" charset="-122"/>
              </a:rPr>
              <a:t>则表示输入句子中单词对应的词性。</a:t>
            </a:r>
            <a:endParaRPr lang="en-CN" sz="2000" dirty="0">
              <a:latin typeface="Microsoft YaHei" panose="020B0503020204020204" pitchFamily="34" charset="-122"/>
              <a:ea typeface="Microsoft YaHei" panose="020B0503020204020204" pitchFamily="34" charset="-122"/>
            </a:endParaRPr>
          </a:p>
        </p:txBody>
      </p:sp>
      <p:sp>
        <p:nvSpPr>
          <p:cNvPr id="16" name="TextBox 15">
            <a:extLst>
              <a:ext uri="{FF2B5EF4-FFF2-40B4-BE49-F238E27FC236}">
                <a16:creationId xmlns:a16="http://schemas.microsoft.com/office/drawing/2014/main" id="{59540765-971B-8CCC-1DAC-9CAD5EB50B56}"/>
              </a:ext>
            </a:extLst>
          </p:cNvPr>
          <p:cNvSpPr txBox="1"/>
          <p:nvPr/>
        </p:nvSpPr>
        <p:spPr>
          <a:xfrm>
            <a:off x="346159" y="6181110"/>
            <a:ext cx="7772399" cy="400110"/>
          </a:xfrm>
          <a:prstGeom prst="rect">
            <a:avLst/>
          </a:prstGeom>
          <a:noFill/>
        </p:spPr>
        <p:txBody>
          <a:bodyPr wrap="square">
            <a:spAutoFit/>
          </a:bodyPr>
          <a:lstStyle/>
          <a:p>
            <a:r>
              <a:rPr lang="zh-CN" altLang="en-US" sz="2000" b="1" i="0" dirty="0">
                <a:effectLst/>
                <a:latin typeface="Microsoft YaHei" panose="020B0503020204020204" pitchFamily="34" charset="-122"/>
                <a:ea typeface="Microsoft YaHei" panose="020B0503020204020204" pitchFamily="34" charset="-122"/>
              </a:rPr>
              <a:t>长句子</a:t>
            </a:r>
            <a:r>
              <a:rPr lang="zh-CN" altLang="en-US" sz="2000" b="0" i="0" dirty="0">
                <a:effectLst/>
                <a:latin typeface="Microsoft YaHei" panose="020B0503020204020204" pitchFamily="34" charset="-122"/>
                <a:ea typeface="Microsoft YaHei" panose="020B0503020204020204" pitchFamily="34" charset="-122"/>
              </a:rPr>
              <a:t>和</a:t>
            </a:r>
            <a:r>
              <a:rPr lang="zh-CN" altLang="en-US" sz="2000" b="1" i="0" dirty="0">
                <a:effectLst/>
                <a:latin typeface="Microsoft YaHei" panose="020B0503020204020204" pitchFamily="34" charset="-122"/>
                <a:ea typeface="Microsoft YaHei" panose="020B0503020204020204" pitchFamily="34" charset="-122"/>
              </a:rPr>
              <a:t>未登录词</a:t>
            </a:r>
            <a:r>
              <a:rPr lang="zh-CN" altLang="en-US" sz="2000" b="0" i="0" dirty="0">
                <a:effectLst/>
                <a:latin typeface="Microsoft YaHei" panose="020B0503020204020204" pitchFamily="34" charset="-122"/>
                <a:ea typeface="Microsoft YaHei" panose="020B0503020204020204" pitchFamily="34" charset="-122"/>
              </a:rPr>
              <a:t>问题实际应用中需要解决问题</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59101370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64</a:t>
            </a:fld>
            <a:endParaRPr lang="zh-CN" altLang="en-US"/>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基于卷积神经网络的词性标注</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D086C82-3CFE-1362-528B-9A259D76B1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1906" y="1028700"/>
            <a:ext cx="3136900" cy="5829300"/>
          </a:xfrm>
          <a:prstGeom prst="rect">
            <a:avLst/>
          </a:prstGeom>
        </p:spPr>
      </p:pic>
      <p:pic>
        <p:nvPicPr>
          <p:cNvPr id="9" name="Picture 8">
            <a:extLst>
              <a:ext uri="{FF2B5EF4-FFF2-40B4-BE49-F238E27FC236}">
                <a16:creationId xmlns:a16="http://schemas.microsoft.com/office/drawing/2014/main" id="{7332FE4A-85F0-92E3-89F5-C443DE359913}"/>
              </a:ext>
            </a:extLst>
          </p:cNvPr>
          <p:cNvPicPr>
            <a:picLocks noChangeAspect="1"/>
          </p:cNvPicPr>
          <p:nvPr/>
        </p:nvPicPr>
        <p:blipFill>
          <a:blip r:embed="rId4"/>
          <a:stretch>
            <a:fillRect/>
          </a:stretch>
        </p:blipFill>
        <p:spPr>
          <a:xfrm>
            <a:off x="8876983" y="1648399"/>
            <a:ext cx="1640840" cy="418582"/>
          </a:xfrm>
          <a:prstGeom prst="rect">
            <a:avLst/>
          </a:prstGeom>
        </p:spPr>
      </p:pic>
      <p:sp>
        <p:nvSpPr>
          <p:cNvPr id="16" name="TextBox 15">
            <a:extLst>
              <a:ext uri="{FF2B5EF4-FFF2-40B4-BE49-F238E27FC236}">
                <a16:creationId xmlns:a16="http://schemas.microsoft.com/office/drawing/2014/main" id="{437FB53D-E656-E47A-8FA3-F67052845BA4}"/>
              </a:ext>
            </a:extLst>
          </p:cNvPr>
          <p:cNvSpPr txBox="1"/>
          <p:nvPr/>
        </p:nvSpPr>
        <p:spPr>
          <a:xfrm>
            <a:off x="4766296" y="1323213"/>
            <a:ext cx="3136900" cy="369332"/>
          </a:xfrm>
          <a:prstGeom prst="rect">
            <a:avLst/>
          </a:prstGeom>
          <a:noFill/>
        </p:spPr>
        <p:txBody>
          <a:bodyPr wrap="square">
            <a:spAutoFit/>
          </a:bodyPr>
          <a:lstStyle/>
          <a:p>
            <a:r>
              <a:rPr lang="zh-CN" altLang="en-US" b="1" i="0" dirty="0">
                <a:effectLst/>
                <a:latin typeface="Times New Roman" panose="02020603050405020304" pitchFamily="18" charset="0"/>
              </a:rPr>
              <a:t>表查询（</a:t>
            </a:r>
            <a:r>
              <a:rPr lang="en-US" b="1" i="0" dirty="0">
                <a:effectLst/>
                <a:latin typeface="Times New Roman" panose="02020603050405020304" pitchFamily="18" charset="0"/>
              </a:rPr>
              <a:t>Lookup Table）</a:t>
            </a:r>
            <a:endParaRPr lang="en-CN" b="1" dirty="0"/>
          </a:p>
        </p:txBody>
      </p:sp>
      <p:pic>
        <p:nvPicPr>
          <p:cNvPr id="17" name="Picture 16">
            <a:extLst>
              <a:ext uri="{FF2B5EF4-FFF2-40B4-BE49-F238E27FC236}">
                <a16:creationId xmlns:a16="http://schemas.microsoft.com/office/drawing/2014/main" id="{FDE0BC50-4137-8130-02CF-9A7943D6BE40}"/>
              </a:ext>
            </a:extLst>
          </p:cNvPr>
          <p:cNvPicPr>
            <a:picLocks noChangeAspect="1"/>
          </p:cNvPicPr>
          <p:nvPr/>
        </p:nvPicPr>
        <p:blipFill>
          <a:blip r:embed="rId5"/>
          <a:stretch>
            <a:fillRect/>
          </a:stretch>
        </p:blipFill>
        <p:spPr>
          <a:xfrm>
            <a:off x="7886065" y="2711108"/>
            <a:ext cx="4192270" cy="527275"/>
          </a:xfrm>
          <a:prstGeom prst="rect">
            <a:avLst/>
          </a:prstGeom>
        </p:spPr>
      </p:pic>
      <p:sp>
        <p:nvSpPr>
          <p:cNvPr id="19" name="TextBox 18">
            <a:extLst>
              <a:ext uri="{FF2B5EF4-FFF2-40B4-BE49-F238E27FC236}">
                <a16:creationId xmlns:a16="http://schemas.microsoft.com/office/drawing/2014/main" id="{0A6D912A-E5FD-3ED3-8641-125B573A200F}"/>
              </a:ext>
            </a:extLst>
          </p:cNvPr>
          <p:cNvSpPr txBox="1"/>
          <p:nvPr/>
        </p:nvSpPr>
        <p:spPr>
          <a:xfrm>
            <a:off x="7202806" y="1308158"/>
            <a:ext cx="4989194" cy="369332"/>
          </a:xfrm>
          <a:prstGeom prst="rect">
            <a:avLst/>
          </a:prstGeom>
          <a:noFill/>
        </p:spPr>
        <p:txBody>
          <a:bodyPr wrap="square">
            <a:spAutoFit/>
          </a:bodyPr>
          <a:lstStyle/>
          <a:p>
            <a:pPr algn="ctr"/>
            <a:r>
              <a:rPr lang="zh-CN" altLang="en-US" b="0" i="0" dirty="0">
                <a:effectLst/>
                <a:latin typeface="Times New Roman" panose="02020603050405020304" pitchFamily="18" charset="0"/>
              </a:rPr>
              <a:t>将单词通过表查询转换为词性向量表示</a:t>
            </a:r>
            <a:endParaRPr lang="en-CN" dirty="0"/>
          </a:p>
        </p:txBody>
      </p:sp>
      <p:sp>
        <p:nvSpPr>
          <p:cNvPr id="21" name="TextBox 20">
            <a:extLst>
              <a:ext uri="{FF2B5EF4-FFF2-40B4-BE49-F238E27FC236}">
                <a16:creationId xmlns:a16="http://schemas.microsoft.com/office/drawing/2014/main" id="{DC94482F-A0F1-87DB-EBFE-2EB728FB6C3F}"/>
              </a:ext>
            </a:extLst>
          </p:cNvPr>
          <p:cNvSpPr txBox="1"/>
          <p:nvPr/>
        </p:nvSpPr>
        <p:spPr>
          <a:xfrm>
            <a:off x="7465695" y="2238897"/>
            <a:ext cx="4663440" cy="369332"/>
          </a:xfrm>
          <a:prstGeom prst="rect">
            <a:avLst/>
          </a:prstGeom>
          <a:noFill/>
        </p:spPr>
        <p:txBody>
          <a:bodyPr wrap="square">
            <a:spAutoFit/>
          </a:bodyPr>
          <a:lstStyle/>
          <a:p>
            <a:pPr algn="ctr"/>
            <a:r>
              <a:rPr lang="zh-CN" altLang="en-US" b="0" i="0" dirty="0">
                <a:effectLst/>
                <a:latin typeface="Times New Roman" panose="02020603050405020304" pitchFamily="18" charset="0"/>
              </a:rPr>
              <a:t>给定的任意一句包含 </a:t>
            </a:r>
            <a:r>
              <a:rPr lang="en-US" b="0" i="0" dirty="0">
                <a:effectLst/>
                <a:latin typeface="Times New Roman" panose="02020603050405020304" pitchFamily="18" charset="0"/>
              </a:rPr>
              <a:t>T </a:t>
            </a:r>
            <a:r>
              <a:rPr lang="zh-CN" altLang="en-US" b="0" i="0" dirty="0">
                <a:effectLst/>
                <a:latin typeface="Times New Roman" panose="02020603050405020304" pitchFamily="18" charset="0"/>
              </a:rPr>
              <a:t>个单词的句子</a:t>
            </a:r>
            <a:endParaRPr lang="en-CN" dirty="0"/>
          </a:p>
        </p:txBody>
      </p:sp>
      <p:sp>
        <p:nvSpPr>
          <p:cNvPr id="22" name="TextBox 21">
            <a:extLst>
              <a:ext uri="{FF2B5EF4-FFF2-40B4-BE49-F238E27FC236}">
                <a16:creationId xmlns:a16="http://schemas.microsoft.com/office/drawing/2014/main" id="{DADB3035-65F8-81AF-4CBA-DF9D8C96A2D3}"/>
              </a:ext>
            </a:extLst>
          </p:cNvPr>
          <p:cNvSpPr txBox="1"/>
          <p:nvPr/>
        </p:nvSpPr>
        <p:spPr>
          <a:xfrm>
            <a:off x="7465695" y="3441298"/>
            <a:ext cx="4801314" cy="369332"/>
          </a:xfrm>
          <a:prstGeom prst="rect">
            <a:avLst/>
          </a:prstGeom>
          <a:noFill/>
        </p:spPr>
        <p:txBody>
          <a:bodyPr wrap="none" rtlCol="0">
            <a:spAutoFit/>
          </a:bodyPr>
          <a:lstStyle/>
          <a:p>
            <a:r>
              <a:rPr lang="zh-CN" altLang="en-US" b="0" i="0" dirty="0">
                <a:effectLst/>
                <a:latin typeface="Times New Roman" panose="02020603050405020304" pitchFamily="18" charset="0"/>
              </a:rPr>
              <a:t>除了单词本身之外，还可以提供一些其他特征</a:t>
            </a:r>
            <a:endParaRPr lang="en-CN" dirty="0"/>
          </a:p>
        </p:txBody>
      </p:sp>
      <p:pic>
        <p:nvPicPr>
          <p:cNvPr id="24" name="Picture 23">
            <a:extLst>
              <a:ext uri="{FF2B5EF4-FFF2-40B4-BE49-F238E27FC236}">
                <a16:creationId xmlns:a16="http://schemas.microsoft.com/office/drawing/2014/main" id="{DC7F64C6-5887-124A-2CBF-6B8539655CA1}"/>
              </a:ext>
            </a:extLst>
          </p:cNvPr>
          <p:cNvPicPr>
            <a:picLocks noChangeAspect="1"/>
          </p:cNvPicPr>
          <p:nvPr/>
        </p:nvPicPr>
        <p:blipFill>
          <a:blip r:embed="rId6"/>
          <a:stretch>
            <a:fillRect/>
          </a:stretch>
        </p:blipFill>
        <p:spPr>
          <a:xfrm>
            <a:off x="7903196" y="3990304"/>
            <a:ext cx="4288804" cy="1088954"/>
          </a:xfrm>
          <a:prstGeom prst="rect">
            <a:avLst/>
          </a:prstGeom>
        </p:spPr>
      </p:pic>
      <p:sp>
        <p:nvSpPr>
          <p:cNvPr id="26" name="TextBox 25">
            <a:extLst>
              <a:ext uri="{FF2B5EF4-FFF2-40B4-BE49-F238E27FC236}">
                <a16:creationId xmlns:a16="http://schemas.microsoft.com/office/drawing/2014/main" id="{F4AFF9C4-D7B5-32B5-89E3-36CFD24192FD}"/>
              </a:ext>
            </a:extLst>
          </p:cNvPr>
          <p:cNvSpPr txBox="1"/>
          <p:nvPr/>
        </p:nvSpPr>
        <p:spPr>
          <a:xfrm>
            <a:off x="5289399" y="5789584"/>
            <a:ext cx="2586990" cy="369332"/>
          </a:xfrm>
          <a:prstGeom prst="rect">
            <a:avLst/>
          </a:prstGeom>
          <a:noFill/>
        </p:spPr>
        <p:txBody>
          <a:bodyPr wrap="square">
            <a:spAutoFit/>
          </a:bodyPr>
          <a:lstStyle/>
          <a:p>
            <a:r>
              <a:rPr lang="zh-CN" altLang="en-US" b="0" i="0" dirty="0">
                <a:effectLst/>
                <a:latin typeface="Times New Roman" panose="02020603050405020304" pitchFamily="18" charset="0"/>
              </a:rPr>
              <a:t>表查询层输出</a:t>
            </a:r>
            <a:endParaRPr lang="en-CN" dirty="0"/>
          </a:p>
        </p:txBody>
      </p:sp>
      <p:pic>
        <p:nvPicPr>
          <p:cNvPr id="27" name="Picture 26">
            <a:extLst>
              <a:ext uri="{FF2B5EF4-FFF2-40B4-BE49-F238E27FC236}">
                <a16:creationId xmlns:a16="http://schemas.microsoft.com/office/drawing/2014/main" id="{7A1CC474-EFF8-E3AF-80DA-C8A1F707705D}"/>
              </a:ext>
            </a:extLst>
          </p:cNvPr>
          <p:cNvPicPr>
            <a:picLocks noChangeAspect="1"/>
          </p:cNvPicPr>
          <p:nvPr/>
        </p:nvPicPr>
        <p:blipFill>
          <a:blip r:embed="rId7"/>
          <a:stretch>
            <a:fillRect/>
          </a:stretch>
        </p:blipFill>
        <p:spPr>
          <a:xfrm>
            <a:off x="7448550" y="5592932"/>
            <a:ext cx="3840480" cy="966788"/>
          </a:xfrm>
          <a:prstGeom prst="rect">
            <a:avLst/>
          </a:prstGeom>
        </p:spPr>
      </p:pic>
    </p:spTree>
    <p:extLst>
      <p:ext uri="{BB962C8B-B14F-4D97-AF65-F5344CB8AC3E}">
        <p14:creationId xmlns:p14="http://schemas.microsoft.com/office/powerpoint/2010/main" val="187280124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65</a:t>
            </a:fld>
            <a:endParaRPr lang="zh-CN" altLang="en-US"/>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基于卷积神经网络的词性标注</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D086C82-3CFE-1362-528B-9A259D76B1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1906" y="1028700"/>
            <a:ext cx="3136900" cy="5829300"/>
          </a:xfrm>
          <a:prstGeom prst="rect">
            <a:avLst/>
          </a:prstGeom>
        </p:spPr>
      </p:pic>
      <p:sp>
        <p:nvSpPr>
          <p:cNvPr id="16" name="TextBox 15">
            <a:extLst>
              <a:ext uri="{FF2B5EF4-FFF2-40B4-BE49-F238E27FC236}">
                <a16:creationId xmlns:a16="http://schemas.microsoft.com/office/drawing/2014/main" id="{437FB53D-E656-E47A-8FA3-F67052845BA4}"/>
              </a:ext>
            </a:extLst>
          </p:cNvPr>
          <p:cNvSpPr txBox="1"/>
          <p:nvPr/>
        </p:nvSpPr>
        <p:spPr>
          <a:xfrm>
            <a:off x="4541520" y="1323213"/>
            <a:ext cx="3361676" cy="369332"/>
          </a:xfrm>
          <a:prstGeom prst="rect">
            <a:avLst/>
          </a:prstGeom>
          <a:noFill/>
        </p:spPr>
        <p:txBody>
          <a:bodyPr wrap="square">
            <a:spAutoFit/>
          </a:bodyPr>
          <a:lstStyle/>
          <a:p>
            <a:r>
              <a:rPr lang="zh-CN" altLang="en-US" b="1" i="0" dirty="0">
                <a:effectLst/>
                <a:latin typeface="Times New Roman" panose="02020603050405020304" pitchFamily="18" charset="0"/>
              </a:rPr>
              <a:t>卷积层</a:t>
            </a:r>
            <a:r>
              <a:rPr lang="en-US" b="0" i="0" dirty="0">
                <a:effectLst/>
                <a:latin typeface="Times New Roman" panose="02020603050405020304" pitchFamily="18" charset="0"/>
              </a:rPr>
              <a:t>（Convolutional Layer）</a:t>
            </a:r>
            <a:endParaRPr lang="en-CN" b="1" dirty="0"/>
          </a:p>
        </p:txBody>
      </p:sp>
      <p:pic>
        <p:nvPicPr>
          <p:cNvPr id="28" name="Picture 27">
            <a:extLst>
              <a:ext uri="{FF2B5EF4-FFF2-40B4-BE49-F238E27FC236}">
                <a16:creationId xmlns:a16="http://schemas.microsoft.com/office/drawing/2014/main" id="{0A4A647F-41C0-361A-4EF4-CF53AC9995D5}"/>
              </a:ext>
            </a:extLst>
          </p:cNvPr>
          <p:cNvPicPr>
            <a:picLocks noChangeAspect="1"/>
          </p:cNvPicPr>
          <p:nvPr/>
        </p:nvPicPr>
        <p:blipFill>
          <a:blip r:embed="rId4"/>
          <a:stretch>
            <a:fillRect/>
          </a:stretch>
        </p:blipFill>
        <p:spPr>
          <a:xfrm>
            <a:off x="8215960" y="2148097"/>
            <a:ext cx="3361676" cy="1723936"/>
          </a:xfrm>
          <a:prstGeom prst="rect">
            <a:avLst/>
          </a:prstGeom>
        </p:spPr>
      </p:pic>
      <p:sp>
        <p:nvSpPr>
          <p:cNvPr id="30" name="TextBox 29">
            <a:extLst>
              <a:ext uri="{FF2B5EF4-FFF2-40B4-BE49-F238E27FC236}">
                <a16:creationId xmlns:a16="http://schemas.microsoft.com/office/drawing/2014/main" id="{26336654-C780-CF4E-3CF4-1376E1FE5590}"/>
              </a:ext>
            </a:extLst>
          </p:cNvPr>
          <p:cNvSpPr txBox="1"/>
          <p:nvPr/>
        </p:nvSpPr>
        <p:spPr>
          <a:xfrm>
            <a:off x="7979727" y="1230880"/>
            <a:ext cx="3667760" cy="923330"/>
          </a:xfrm>
          <a:prstGeom prst="rect">
            <a:avLst/>
          </a:prstGeom>
          <a:noFill/>
        </p:spPr>
        <p:txBody>
          <a:bodyPr wrap="square">
            <a:spAutoFit/>
          </a:bodyPr>
          <a:lstStyle/>
          <a:p>
            <a:r>
              <a:rPr lang="zh-CN" altLang="en-US" b="0" i="0" dirty="0">
                <a:effectLst/>
                <a:latin typeface="Times New Roman" panose="02020603050405020304" pitchFamily="18" charset="0"/>
              </a:rPr>
              <a:t>根据所设置的窗口大小 </a:t>
            </a:r>
            <a:r>
              <a:rPr lang="en-US" b="0" i="0" dirty="0" err="1">
                <a:effectLst/>
                <a:latin typeface="Times New Roman" panose="02020603050405020304" pitchFamily="18" charset="0"/>
              </a:rPr>
              <a:t>d</a:t>
            </a:r>
            <a:r>
              <a:rPr lang="en-US" b="0" i="0" baseline="-25000" dirty="0" err="1">
                <a:effectLst/>
                <a:latin typeface="Times New Roman" panose="02020603050405020304" pitchFamily="18" charset="0"/>
              </a:rPr>
              <a:t>win</a:t>
            </a:r>
            <a:r>
              <a:rPr lang="en-US" b="0" i="0" dirty="0">
                <a:effectLst/>
                <a:latin typeface="Times New Roman" panose="02020603050405020304" pitchFamily="18" charset="0"/>
              </a:rPr>
              <a:t>，</a:t>
            </a:r>
            <a:r>
              <a:rPr lang="zh-CN" altLang="en-US" b="0" i="0" dirty="0">
                <a:effectLst/>
                <a:latin typeface="Times New Roman" panose="02020603050405020304" pitchFamily="18" charset="0"/>
              </a:rPr>
              <a:t>将每个单词周边的单词拼接起来构成具有 </a:t>
            </a:r>
            <a:r>
              <a:rPr lang="en-US" b="0" i="0" dirty="0" err="1">
                <a:effectLst/>
                <a:latin typeface="Times New Roman" panose="02020603050405020304" pitchFamily="18" charset="0"/>
              </a:rPr>
              <a:t>d</a:t>
            </a:r>
            <a:r>
              <a:rPr lang="en-US" b="0" i="0" baseline="-25000" dirty="0" err="1">
                <a:effectLst/>
                <a:latin typeface="Times New Roman" panose="02020603050405020304" pitchFamily="18" charset="0"/>
              </a:rPr>
              <a:t>wrd</a:t>
            </a:r>
            <a:r>
              <a:rPr lang="en-US" b="0" i="0" dirty="0" err="1">
                <a:effectLst/>
                <a:latin typeface="Times New Roman" panose="02020603050405020304" pitchFamily="18" charset="0"/>
              </a:rPr>
              <a:t>d</a:t>
            </a:r>
            <a:r>
              <a:rPr lang="en-US" b="0" i="0" baseline="-25000" dirty="0" err="1">
                <a:effectLst/>
                <a:latin typeface="Times New Roman" panose="02020603050405020304" pitchFamily="18" charset="0"/>
              </a:rPr>
              <a:t>win</a:t>
            </a:r>
            <a:r>
              <a:rPr lang="en-US" b="0" i="0" dirty="0">
                <a:effectLst/>
                <a:latin typeface="Times New Roman" panose="02020603050405020304" pitchFamily="18" charset="0"/>
              </a:rPr>
              <a:t> </a:t>
            </a:r>
            <a:r>
              <a:rPr lang="zh-CN" altLang="en-US" b="0" i="0" dirty="0">
                <a:effectLst/>
                <a:latin typeface="Times New Roman" panose="02020603050405020304" pitchFamily="18" charset="0"/>
              </a:rPr>
              <a:t>维度的向量</a:t>
            </a:r>
            <a:endParaRPr lang="en-CN" dirty="0"/>
          </a:p>
        </p:txBody>
      </p:sp>
      <p:sp>
        <p:nvSpPr>
          <p:cNvPr id="32" name="TextBox 31">
            <a:extLst>
              <a:ext uri="{FF2B5EF4-FFF2-40B4-BE49-F238E27FC236}">
                <a16:creationId xmlns:a16="http://schemas.microsoft.com/office/drawing/2014/main" id="{DD6A1E6F-F208-6BF1-A207-E0CEB8B643B2}"/>
              </a:ext>
            </a:extLst>
          </p:cNvPr>
          <p:cNvSpPr txBox="1"/>
          <p:nvPr/>
        </p:nvSpPr>
        <p:spPr>
          <a:xfrm>
            <a:off x="7695247" y="3992196"/>
            <a:ext cx="4236720" cy="369332"/>
          </a:xfrm>
          <a:prstGeom prst="rect">
            <a:avLst/>
          </a:prstGeom>
          <a:noFill/>
        </p:spPr>
        <p:txBody>
          <a:bodyPr wrap="square">
            <a:spAutoFit/>
          </a:bodyPr>
          <a:lstStyle/>
          <a:p>
            <a:pPr algn="ctr"/>
            <a:r>
              <a:rPr lang="zh-CN" altLang="en-US" b="0" i="0" dirty="0">
                <a:effectLst/>
                <a:latin typeface="Times New Roman" panose="02020603050405020304" pitchFamily="18" charset="0"/>
              </a:rPr>
              <a:t>第 </a:t>
            </a:r>
            <a:r>
              <a:rPr lang="en-US" b="0" i="0" dirty="0">
                <a:effectLst/>
                <a:latin typeface="Times New Roman" panose="02020603050405020304" pitchFamily="18" charset="0"/>
              </a:rPr>
              <a:t>l </a:t>
            </a:r>
            <a:r>
              <a:rPr lang="zh-CN" altLang="en-US" b="0" i="0" dirty="0">
                <a:effectLst/>
                <a:latin typeface="Times New Roman" panose="02020603050405020304" pitchFamily="18" charset="0"/>
              </a:rPr>
              <a:t>层的第 </a:t>
            </a:r>
            <a:r>
              <a:rPr lang="en-US" b="0" i="0" dirty="0">
                <a:effectLst/>
                <a:latin typeface="Times New Roman" panose="02020603050405020304" pitchFamily="18" charset="0"/>
              </a:rPr>
              <a:t>t </a:t>
            </a:r>
            <a:r>
              <a:rPr lang="zh-CN" altLang="en-US" b="0" i="0" dirty="0">
                <a:effectLst/>
                <a:latin typeface="Times New Roman" panose="02020603050405020304" pitchFamily="18" charset="0"/>
              </a:rPr>
              <a:t>列向量可以根据如下公式</a:t>
            </a:r>
            <a:endParaRPr lang="en-CN" dirty="0"/>
          </a:p>
        </p:txBody>
      </p:sp>
      <p:pic>
        <p:nvPicPr>
          <p:cNvPr id="33" name="Picture 32">
            <a:extLst>
              <a:ext uri="{FF2B5EF4-FFF2-40B4-BE49-F238E27FC236}">
                <a16:creationId xmlns:a16="http://schemas.microsoft.com/office/drawing/2014/main" id="{B21A3C08-546E-FBA6-A5AF-C2F824DE3997}"/>
              </a:ext>
            </a:extLst>
          </p:cNvPr>
          <p:cNvPicPr>
            <a:picLocks noChangeAspect="1"/>
          </p:cNvPicPr>
          <p:nvPr/>
        </p:nvPicPr>
        <p:blipFill>
          <a:blip r:embed="rId5"/>
          <a:stretch>
            <a:fillRect/>
          </a:stretch>
        </p:blipFill>
        <p:spPr>
          <a:xfrm>
            <a:off x="8316291" y="4481691"/>
            <a:ext cx="3361676" cy="498026"/>
          </a:xfrm>
          <a:prstGeom prst="rect">
            <a:avLst/>
          </a:prstGeom>
        </p:spPr>
      </p:pic>
      <p:sp>
        <p:nvSpPr>
          <p:cNvPr id="35" name="TextBox 34">
            <a:extLst>
              <a:ext uri="{FF2B5EF4-FFF2-40B4-BE49-F238E27FC236}">
                <a16:creationId xmlns:a16="http://schemas.microsoft.com/office/drawing/2014/main" id="{94415A28-405C-7051-4B65-B13C4FBEE45B}"/>
              </a:ext>
            </a:extLst>
          </p:cNvPr>
          <p:cNvSpPr txBox="1"/>
          <p:nvPr/>
        </p:nvSpPr>
        <p:spPr>
          <a:xfrm>
            <a:off x="8825002" y="4951023"/>
            <a:ext cx="2344253" cy="369332"/>
          </a:xfrm>
          <a:prstGeom prst="rect">
            <a:avLst/>
          </a:prstGeom>
          <a:noFill/>
        </p:spPr>
        <p:txBody>
          <a:bodyPr wrap="square">
            <a:spAutoFit/>
          </a:bodyPr>
          <a:lstStyle/>
          <a:p>
            <a:pPr algn="ctr"/>
            <a:r>
              <a:rPr lang="zh-CN" altLang="en-US" b="0" i="0" dirty="0">
                <a:effectLst/>
                <a:latin typeface="Times New Roman" panose="02020603050405020304" pitchFamily="18" charset="0"/>
              </a:rPr>
              <a:t>非线性变化</a:t>
            </a:r>
            <a:endParaRPr lang="en-CN" dirty="0"/>
          </a:p>
        </p:txBody>
      </p:sp>
      <p:pic>
        <p:nvPicPr>
          <p:cNvPr id="36" name="Picture 35">
            <a:extLst>
              <a:ext uri="{FF2B5EF4-FFF2-40B4-BE49-F238E27FC236}">
                <a16:creationId xmlns:a16="http://schemas.microsoft.com/office/drawing/2014/main" id="{E459A45D-F702-A66C-252E-1FA715D1EE0B}"/>
              </a:ext>
            </a:extLst>
          </p:cNvPr>
          <p:cNvPicPr>
            <a:picLocks noChangeAspect="1"/>
          </p:cNvPicPr>
          <p:nvPr/>
        </p:nvPicPr>
        <p:blipFill>
          <a:blip r:embed="rId6"/>
          <a:stretch>
            <a:fillRect/>
          </a:stretch>
        </p:blipFill>
        <p:spPr>
          <a:xfrm>
            <a:off x="8484089" y="5396037"/>
            <a:ext cx="3093547" cy="1461963"/>
          </a:xfrm>
          <a:prstGeom prst="rect">
            <a:avLst/>
          </a:prstGeom>
        </p:spPr>
      </p:pic>
    </p:spTree>
    <p:extLst>
      <p:ext uri="{BB962C8B-B14F-4D97-AF65-F5344CB8AC3E}">
        <p14:creationId xmlns:p14="http://schemas.microsoft.com/office/powerpoint/2010/main" val="118827917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66</a:t>
            </a:fld>
            <a:endParaRPr lang="zh-CN" altLang="en-US"/>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基于卷积神经网络的词性标注</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5" name="Picture 4">
            <a:extLst>
              <a:ext uri="{FF2B5EF4-FFF2-40B4-BE49-F238E27FC236}">
                <a16:creationId xmlns:a16="http://schemas.microsoft.com/office/drawing/2014/main" id="{6D086C82-3CFE-1362-528B-9A259D76B1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1906" y="1028700"/>
            <a:ext cx="3136900" cy="5829300"/>
          </a:xfrm>
          <a:prstGeom prst="rect">
            <a:avLst/>
          </a:prstGeom>
        </p:spPr>
      </p:pic>
      <p:sp>
        <p:nvSpPr>
          <p:cNvPr id="16" name="TextBox 15">
            <a:extLst>
              <a:ext uri="{FF2B5EF4-FFF2-40B4-BE49-F238E27FC236}">
                <a16:creationId xmlns:a16="http://schemas.microsoft.com/office/drawing/2014/main" id="{437FB53D-E656-E47A-8FA3-F67052845BA4}"/>
              </a:ext>
            </a:extLst>
          </p:cNvPr>
          <p:cNvSpPr txBox="1"/>
          <p:nvPr/>
        </p:nvSpPr>
        <p:spPr>
          <a:xfrm>
            <a:off x="4913637" y="1277493"/>
            <a:ext cx="3361676" cy="369332"/>
          </a:xfrm>
          <a:prstGeom prst="rect">
            <a:avLst/>
          </a:prstGeom>
          <a:noFill/>
        </p:spPr>
        <p:txBody>
          <a:bodyPr wrap="square">
            <a:spAutoFit/>
          </a:bodyPr>
          <a:lstStyle/>
          <a:p>
            <a:r>
              <a:rPr lang="zh-CN" altLang="en-US" b="1" i="0" dirty="0">
                <a:effectLst/>
                <a:latin typeface="Times New Roman" panose="02020603050405020304" pitchFamily="18" charset="0"/>
              </a:rPr>
              <a:t>池化层（</a:t>
            </a:r>
            <a:r>
              <a:rPr lang="en-US" altLang="zh-CN" b="1" i="0" dirty="0">
                <a:effectLst/>
                <a:latin typeface="Times New Roman" panose="02020603050405020304" pitchFamily="18" charset="0"/>
              </a:rPr>
              <a:t>Pooling Layer</a:t>
            </a:r>
            <a:r>
              <a:rPr lang="en-US" b="0" i="0" dirty="0">
                <a:effectLst/>
                <a:latin typeface="Times New Roman" panose="02020603050405020304" pitchFamily="18" charset="0"/>
              </a:rPr>
              <a:t>）</a:t>
            </a:r>
            <a:endParaRPr lang="en-CN" b="1" dirty="0"/>
          </a:p>
        </p:txBody>
      </p:sp>
      <p:sp>
        <p:nvSpPr>
          <p:cNvPr id="4" name="TextBox 3">
            <a:extLst>
              <a:ext uri="{FF2B5EF4-FFF2-40B4-BE49-F238E27FC236}">
                <a16:creationId xmlns:a16="http://schemas.microsoft.com/office/drawing/2014/main" id="{26600000-E694-4955-43A8-DACD627AB6F2}"/>
              </a:ext>
            </a:extLst>
          </p:cNvPr>
          <p:cNvSpPr txBox="1"/>
          <p:nvPr/>
        </p:nvSpPr>
        <p:spPr>
          <a:xfrm>
            <a:off x="7696200" y="1556647"/>
            <a:ext cx="4495800" cy="369332"/>
          </a:xfrm>
          <a:prstGeom prst="rect">
            <a:avLst/>
          </a:prstGeom>
          <a:noFill/>
        </p:spPr>
        <p:txBody>
          <a:bodyPr wrap="square">
            <a:spAutoFit/>
          </a:bodyPr>
          <a:lstStyle/>
          <a:p>
            <a:pPr algn="ctr"/>
            <a:r>
              <a:rPr lang="zh-CN" altLang="en-US" b="0" i="0" dirty="0">
                <a:effectLst/>
                <a:latin typeface="Times New Roman" panose="02020603050405020304" pitchFamily="18" charset="0"/>
              </a:rPr>
              <a:t>随时间推移最大化（</a:t>
            </a:r>
            <a:r>
              <a:rPr lang="en-US" b="0" i="0" dirty="0">
                <a:effectLst/>
                <a:latin typeface="Times New Roman" panose="02020603050405020304" pitchFamily="18" charset="0"/>
              </a:rPr>
              <a:t>Max Over Time）</a:t>
            </a:r>
            <a:endParaRPr lang="en-CN" dirty="0"/>
          </a:p>
        </p:txBody>
      </p:sp>
      <p:pic>
        <p:nvPicPr>
          <p:cNvPr id="9" name="Picture 8">
            <a:extLst>
              <a:ext uri="{FF2B5EF4-FFF2-40B4-BE49-F238E27FC236}">
                <a16:creationId xmlns:a16="http://schemas.microsoft.com/office/drawing/2014/main" id="{F55A534C-328D-50FE-9E3A-EB295DA5C556}"/>
              </a:ext>
            </a:extLst>
          </p:cNvPr>
          <p:cNvPicPr>
            <a:picLocks noChangeAspect="1"/>
          </p:cNvPicPr>
          <p:nvPr/>
        </p:nvPicPr>
        <p:blipFill>
          <a:blip r:embed="rId4"/>
          <a:stretch>
            <a:fillRect/>
          </a:stretch>
        </p:blipFill>
        <p:spPr>
          <a:xfrm>
            <a:off x="8126088" y="2059068"/>
            <a:ext cx="3712224" cy="509158"/>
          </a:xfrm>
          <a:prstGeom prst="rect">
            <a:avLst/>
          </a:prstGeom>
        </p:spPr>
      </p:pic>
      <p:sp>
        <p:nvSpPr>
          <p:cNvPr id="15" name="TextBox 14">
            <a:extLst>
              <a:ext uri="{FF2B5EF4-FFF2-40B4-BE49-F238E27FC236}">
                <a16:creationId xmlns:a16="http://schemas.microsoft.com/office/drawing/2014/main" id="{FCA1F1C4-2C0B-C830-1F9A-58C06C8F2CF1}"/>
              </a:ext>
            </a:extLst>
          </p:cNvPr>
          <p:cNvSpPr txBox="1"/>
          <p:nvPr/>
        </p:nvSpPr>
        <p:spPr>
          <a:xfrm>
            <a:off x="5013960" y="3244334"/>
            <a:ext cx="2164080" cy="369332"/>
          </a:xfrm>
          <a:prstGeom prst="rect">
            <a:avLst/>
          </a:prstGeom>
          <a:noFill/>
        </p:spPr>
        <p:txBody>
          <a:bodyPr wrap="square">
            <a:spAutoFit/>
          </a:bodyPr>
          <a:lstStyle/>
          <a:p>
            <a:r>
              <a:rPr lang="zh-CN" altLang="en-US" b="1" i="0" dirty="0">
                <a:effectLst/>
                <a:latin typeface="Times New Roman" panose="02020603050405020304" pitchFamily="18" charset="0"/>
              </a:rPr>
              <a:t>线性变换</a:t>
            </a:r>
            <a:endParaRPr lang="en-CN" b="1" dirty="0"/>
          </a:p>
        </p:txBody>
      </p:sp>
      <p:pic>
        <p:nvPicPr>
          <p:cNvPr id="17" name="Picture 16">
            <a:extLst>
              <a:ext uri="{FF2B5EF4-FFF2-40B4-BE49-F238E27FC236}">
                <a16:creationId xmlns:a16="http://schemas.microsoft.com/office/drawing/2014/main" id="{B057350B-6980-4060-2B4B-FF71026E429F}"/>
              </a:ext>
            </a:extLst>
          </p:cNvPr>
          <p:cNvPicPr>
            <a:picLocks noChangeAspect="1"/>
          </p:cNvPicPr>
          <p:nvPr/>
        </p:nvPicPr>
        <p:blipFill>
          <a:blip r:embed="rId5"/>
          <a:stretch>
            <a:fillRect/>
          </a:stretch>
        </p:blipFill>
        <p:spPr>
          <a:xfrm>
            <a:off x="8126088" y="3613666"/>
            <a:ext cx="1917072" cy="418085"/>
          </a:xfrm>
          <a:prstGeom prst="rect">
            <a:avLst/>
          </a:prstGeom>
        </p:spPr>
      </p:pic>
      <p:sp>
        <p:nvSpPr>
          <p:cNvPr id="19" name="TextBox 18">
            <a:extLst>
              <a:ext uri="{FF2B5EF4-FFF2-40B4-BE49-F238E27FC236}">
                <a16:creationId xmlns:a16="http://schemas.microsoft.com/office/drawing/2014/main" id="{7F54D260-83E5-9F3F-7DAE-F248998BD94F}"/>
              </a:ext>
            </a:extLst>
          </p:cNvPr>
          <p:cNvSpPr txBox="1"/>
          <p:nvPr/>
        </p:nvSpPr>
        <p:spPr>
          <a:xfrm>
            <a:off x="5021580" y="4805796"/>
            <a:ext cx="2049780" cy="369332"/>
          </a:xfrm>
          <a:prstGeom prst="rect">
            <a:avLst/>
          </a:prstGeom>
          <a:noFill/>
        </p:spPr>
        <p:txBody>
          <a:bodyPr wrap="square">
            <a:spAutoFit/>
          </a:bodyPr>
          <a:lstStyle/>
          <a:p>
            <a:r>
              <a:rPr lang="zh-CN" altLang="en-US" b="1" i="0" dirty="0">
                <a:effectLst/>
                <a:latin typeface="Times New Roman" panose="02020603050405020304" pitchFamily="18" charset="0"/>
              </a:rPr>
              <a:t>分类阶段</a:t>
            </a:r>
            <a:endParaRPr lang="en-CN" b="1" dirty="0"/>
          </a:p>
        </p:txBody>
      </p:sp>
      <p:sp>
        <p:nvSpPr>
          <p:cNvPr id="21" name="TextBox 20">
            <a:extLst>
              <a:ext uri="{FF2B5EF4-FFF2-40B4-BE49-F238E27FC236}">
                <a16:creationId xmlns:a16="http://schemas.microsoft.com/office/drawing/2014/main" id="{90417319-1E9B-A4E8-9BC3-D56DCB792609}"/>
              </a:ext>
            </a:extLst>
          </p:cNvPr>
          <p:cNvSpPr txBox="1"/>
          <p:nvPr/>
        </p:nvSpPr>
        <p:spPr>
          <a:xfrm>
            <a:off x="7334567" y="4892825"/>
            <a:ext cx="4312920" cy="923330"/>
          </a:xfrm>
          <a:prstGeom prst="rect">
            <a:avLst/>
          </a:prstGeom>
          <a:noFill/>
        </p:spPr>
        <p:txBody>
          <a:bodyPr wrap="square">
            <a:spAutoFit/>
          </a:bodyPr>
          <a:lstStyle/>
          <a:p>
            <a:pPr algn="ctr"/>
            <a:r>
              <a:rPr lang="zh-CN" altLang="en-US" b="0" i="0" dirty="0">
                <a:effectLst/>
                <a:latin typeface="Times New Roman" panose="02020603050405020304" pitchFamily="18" charset="0"/>
              </a:rPr>
              <a:t>句子级别对数似然方法</a:t>
            </a:r>
            <a:endParaRPr lang="en-US" altLang="zh-CN" b="0" i="0" dirty="0">
              <a:effectLst/>
              <a:latin typeface="Times New Roman" panose="02020603050405020304" pitchFamily="18" charset="0"/>
            </a:endParaRPr>
          </a:p>
          <a:p>
            <a:pPr algn="ctr"/>
            <a:r>
              <a:rPr lang="zh-CN" altLang="en-US" b="0" i="0" dirty="0">
                <a:effectLst/>
                <a:latin typeface="Times New Roman" panose="02020603050405020304" pitchFamily="18" charset="0"/>
              </a:rPr>
              <a:t>（</a:t>
            </a:r>
            <a:r>
              <a:rPr lang="en-US" b="0" i="0" dirty="0">
                <a:effectLst/>
                <a:latin typeface="Times New Roman" panose="02020603050405020304" pitchFamily="18" charset="0"/>
              </a:rPr>
              <a:t>Sentence-Level Log-Likelihood）</a:t>
            </a:r>
            <a:br>
              <a:rPr lang="en-US" dirty="0"/>
            </a:br>
            <a:endParaRPr lang="en-CN" dirty="0"/>
          </a:p>
        </p:txBody>
      </p:sp>
    </p:spTree>
    <p:extLst>
      <p:ext uri="{BB962C8B-B14F-4D97-AF65-F5344CB8AC3E}">
        <p14:creationId xmlns:p14="http://schemas.microsoft.com/office/powerpoint/2010/main" val="65443518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67</a:t>
            </a:fld>
            <a:endParaRPr lang="zh-CN" altLang="en-US"/>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词性标注评价方法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F3C9CB2C-CBA5-77AA-F4ED-6A30FEBD4539}"/>
              </a:ext>
            </a:extLst>
          </p:cNvPr>
          <p:cNvPicPr>
            <a:picLocks noChangeAspect="1"/>
          </p:cNvPicPr>
          <p:nvPr/>
        </p:nvPicPr>
        <p:blipFill>
          <a:blip r:embed="rId3"/>
          <a:stretch>
            <a:fillRect/>
          </a:stretch>
        </p:blipFill>
        <p:spPr>
          <a:xfrm>
            <a:off x="2940765" y="1243366"/>
            <a:ext cx="5669835" cy="784327"/>
          </a:xfrm>
          <a:prstGeom prst="rect">
            <a:avLst/>
          </a:prstGeom>
        </p:spPr>
      </p:pic>
      <p:pic>
        <p:nvPicPr>
          <p:cNvPr id="13" name="Picture 12">
            <a:extLst>
              <a:ext uri="{FF2B5EF4-FFF2-40B4-BE49-F238E27FC236}">
                <a16:creationId xmlns:a16="http://schemas.microsoft.com/office/drawing/2014/main" id="{06EEE850-7C9B-69E2-E7AB-2C945B4E7D88}"/>
              </a:ext>
            </a:extLst>
          </p:cNvPr>
          <p:cNvPicPr>
            <a:picLocks noChangeAspect="1"/>
          </p:cNvPicPr>
          <p:nvPr/>
        </p:nvPicPr>
        <p:blipFill>
          <a:blip r:embed="rId4"/>
          <a:stretch>
            <a:fillRect/>
          </a:stretch>
        </p:blipFill>
        <p:spPr>
          <a:xfrm>
            <a:off x="1889482" y="2506240"/>
            <a:ext cx="7772400" cy="3608614"/>
          </a:xfrm>
          <a:prstGeom prst="rect">
            <a:avLst/>
          </a:prstGeom>
        </p:spPr>
      </p:pic>
    </p:spTree>
    <p:extLst>
      <p:ext uri="{BB962C8B-B14F-4D97-AF65-F5344CB8AC3E}">
        <p14:creationId xmlns:p14="http://schemas.microsoft.com/office/powerpoint/2010/main" val="57727625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68</a:t>
            </a:fld>
            <a:endParaRPr lang="zh-CN" altLang="en-US"/>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2.4.5</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词性标注语料库</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327EFEB8-C8E9-FC96-8B1C-3F8BFF9D384E}"/>
              </a:ext>
            </a:extLst>
          </p:cNvPr>
          <p:cNvPicPr>
            <a:picLocks noChangeAspect="1"/>
          </p:cNvPicPr>
          <p:nvPr/>
        </p:nvPicPr>
        <p:blipFill>
          <a:blip r:embed="rId3"/>
          <a:stretch>
            <a:fillRect/>
          </a:stretch>
        </p:blipFill>
        <p:spPr>
          <a:xfrm>
            <a:off x="2072640" y="1246784"/>
            <a:ext cx="7772400" cy="4777182"/>
          </a:xfrm>
          <a:prstGeom prst="rect">
            <a:avLst/>
          </a:prstGeom>
        </p:spPr>
      </p:pic>
    </p:spTree>
    <p:extLst>
      <p:ext uri="{BB962C8B-B14F-4D97-AF65-F5344CB8AC3E}">
        <p14:creationId xmlns:p14="http://schemas.microsoft.com/office/powerpoint/2010/main" val="238196620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文本框 5">
            <a:extLst>
              <a:ext uri="{FF2B5EF4-FFF2-40B4-BE49-F238E27FC236}">
                <a16:creationId xmlns:a16="http://schemas.microsoft.com/office/drawing/2014/main" id="{614236B1-2003-A14A-AB30-9AA9463EAFB2}"/>
              </a:ext>
            </a:extLst>
          </p:cNvPr>
          <p:cNvSpPr txBox="1">
            <a:spLocks noChangeArrowheads="1"/>
          </p:cNvSpPr>
          <p:nvPr/>
        </p:nvSpPr>
        <p:spPr bwMode="auto">
          <a:xfrm>
            <a:off x="9866313" y="1920875"/>
            <a:ext cx="2070100"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6600" b="1">
                <a:solidFill>
                  <a:srgbClr val="FFFFFF"/>
                </a:solidFill>
                <a:latin typeface="Arial" panose="020B0604020202020204" pitchFamily="34" charset="0"/>
                <a:cs typeface="Arial" panose="020B0604020202020204" pitchFamily="34" charset="0"/>
              </a:rPr>
              <a:t>2015</a:t>
            </a:r>
            <a:endParaRPr lang="zh-CN" altLang="en-US" sz="6600" b="1">
              <a:solidFill>
                <a:srgbClr val="FFFFFF"/>
              </a:solidFill>
              <a:latin typeface="Arial" panose="020B0604020202020204" pitchFamily="34" charset="0"/>
              <a:cs typeface="Arial" panose="020B0604020202020204" pitchFamily="34" charset="0"/>
            </a:endParaRPr>
          </a:p>
        </p:txBody>
      </p:sp>
      <p:sp>
        <p:nvSpPr>
          <p:cNvPr id="45061" name="文本框 8">
            <a:extLst>
              <a:ext uri="{FF2B5EF4-FFF2-40B4-BE49-F238E27FC236}">
                <a16:creationId xmlns:a16="http://schemas.microsoft.com/office/drawing/2014/main" id="{2BF663EC-4C9D-1F4B-8BDF-E8ECAC76C74F}"/>
              </a:ext>
            </a:extLst>
          </p:cNvPr>
          <p:cNvSpPr txBox="1">
            <a:spLocks noChangeArrowheads="1"/>
          </p:cNvSpPr>
          <p:nvPr/>
        </p:nvSpPr>
        <p:spPr bwMode="auto">
          <a:xfrm>
            <a:off x="8945563" y="3876675"/>
            <a:ext cx="249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2000" b="1">
                <a:solidFill>
                  <a:srgbClr val="FFFFFF"/>
                </a:solidFill>
                <a:latin typeface="微软雅黑" panose="020B0503020204020204" pitchFamily="34" charset="-122"/>
                <a:ea typeface="微软雅黑" panose="020B0503020204020204" pitchFamily="34" charset="-122"/>
              </a:rPr>
              <a:t>哎呀小小草演示设计</a:t>
            </a:r>
          </a:p>
        </p:txBody>
      </p:sp>
      <p:cxnSp>
        <p:nvCxnSpPr>
          <p:cNvPr id="45062" name="直接连接符 27">
            <a:extLst>
              <a:ext uri="{FF2B5EF4-FFF2-40B4-BE49-F238E27FC236}">
                <a16:creationId xmlns:a16="http://schemas.microsoft.com/office/drawing/2014/main" id="{638E0D22-E670-A046-8C5F-278F81A88EBF}"/>
              </a:ext>
            </a:extLst>
          </p:cNvPr>
          <p:cNvCxnSpPr>
            <a:cxnSpLocks noChangeShapeType="1"/>
          </p:cNvCxnSpPr>
          <p:nvPr/>
        </p:nvCxnSpPr>
        <p:spPr bwMode="auto">
          <a:xfrm>
            <a:off x="365125" y="369888"/>
            <a:ext cx="0" cy="311150"/>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cxnSp>
      <p:sp>
        <p:nvSpPr>
          <p:cNvPr id="45063" name="文本框 32">
            <a:extLst>
              <a:ext uri="{FF2B5EF4-FFF2-40B4-BE49-F238E27FC236}">
                <a16:creationId xmlns:a16="http://schemas.microsoft.com/office/drawing/2014/main" id="{FFCF7A53-F853-0F4D-8D98-0D04070EF150}"/>
              </a:ext>
            </a:extLst>
          </p:cNvPr>
          <p:cNvSpPr txBox="1">
            <a:spLocks noChangeArrowheads="1"/>
          </p:cNvSpPr>
          <p:nvPr/>
        </p:nvSpPr>
        <p:spPr bwMode="auto">
          <a:xfrm>
            <a:off x="360363" y="336550"/>
            <a:ext cx="8255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哎呀小小草</a:t>
            </a:r>
            <a:endParaRPr lang="en-US" altLang="zh-CN" sz="1000">
              <a:solidFill>
                <a:srgbClr val="FFFFFF"/>
              </a:solidFill>
              <a:latin typeface="微软雅黑" panose="020B0503020204020204" pitchFamily="34" charset="-122"/>
              <a:ea typeface="微软雅黑" panose="020B0503020204020204" pitchFamily="34" charset="-122"/>
            </a:endParaRPr>
          </a:p>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专业设计</a:t>
            </a:r>
          </a:p>
        </p:txBody>
      </p:sp>
      <p:sp>
        <p:nvSpPr>
          <p:cNvPr id="2" name="Slide Number Placeholder 1">
            <a:extLst>
              <a:ext uri="{FF2B5EF4-FFF2-40B4-BE49-F238E27FC236}">
                <a16:creationId xmlns:a16="http://schemas.microsoft.com/office/drawing/2014/main" id="{7DCAD46F-71A4-6C49-8862-534F87558693}"/>
              </a:ext>
            </a:extLst>
          </p:cNvPr>
          <p:cNvSpPr>
            <a:spLocks noGrp="1"/>
          </p:cNvSpPr>
          <p:nvPr>
            <p:ph type="sldNum" sz="quarter" idx="12"/>
          </p:nvPr>
        </p:nvSpPr>
        <p:spPr/>
        <p:txBody>
          <a:bodyPr/>
          <a:lstStyle/>
          <a:p>
            <a:fld id="{9F926C00-9D2D-0342-9BD1-AD5E2A62AA04}" type="slidenum">
              <a:rPr lang="zh-CN" altLang="en-US" smtClean="0"/>
              <a:pPr/>
              <a:t>69</a:t>
            </a:fld>
            <a:endParaRPr lang="zh-CN" altLang="en-US"/>
          </a:p>
        </p:txBody>
      </p:sp>
      <p:sp>
        <p:nvSpPr>
          <p:cNvPr id="3" name="文本框 6">
            <a:extLst>
              <a:ext uri="{FF2B5EF4-FFF2-40B4-BE49-F238E27FC236}">
                <a16:creationId xmlns:a16="http://schemas.microsoft.com/office/drawing/2014/main" id="{06936757-FF34-1B9F-4D2B-C0CAB75F264E}"/>
              </a:ext>
            </a:extLst>
          </p:cNvPr>
          <p:cNvSpPr txBox="1">
            <a:spLocks noChangeArrowheads="1"/>
          </p:cNvSpPr>
          <p:nvPr/>
        </p:nvSpPr>
        <p:spPr bwMode="auto">
          <a:xfrm>
            <a:off x="4373562" y="296317"/>
            <a:ext cx="34448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b="1" dirty="0">
                <a:solidFill>
                  <a:schemeClr val="accent1">
                    <a:lumMod val="75000"/>
                  </a:schemeClr>
                </a:solidFill>
                <a:latin typeface="微软雅黑" panose="020B0503020204020204" pitchFamily="34" charset="-122"/>
                <a:ea typeface="微软雅黑" panose="020B0503020204020204" pitchFamily="34" charset="-122"/>
              </a:rPr>
              <a:t>本章小结</a:t>
            </a:r>
            <a:endParaRPr lang="zh-CN" altLang="en-CN" sz="44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TextBox 4">
            <a:extLst>
              <a:ext uri="{FF2B5EF4-FFF2-40B4-BE49-F238E27FC236}">
                <a16:creationId xmlns:a16="http://schemas.microsoft.com/office/drawing/2014/main" id="{8F24AB09-344C-D9BE-4256-21EF2407E135}"/>
              </a:ext>
            </a:extLst>
          </p:cNvPr>
          <p:cNvSpPr txBox="1"/>
          <p:nvPr/>
        </p:nvSpPr>
        <p:spPr>
          <a:xfrm>
            <a:off x="754062" y="1407293"/>
            <a:ext cx="10795680" cy="3351046"/>
          </a:xfrm>
          <a:prstGeom prst="rect">
            <a:avLst/>
          </a:prstGeom>
          <a:noFill/>
        </p:spPr>
        <p:txBody>
          <a:bodyPr wrap="square">
            <a:spAutoFit/>
          </a:bodyPr>
          <a:lstStyle/>
          <a:p>
            <a:pPr>
              <a:lnSpc>
                <a:spcPct val="150000"/>
              </a:lnSpc>
            </a:pPr>
            <a:r>
              <a:rPr lang="zh-CN" altLang="en-US" sz="2400" b="1" i="0" dirty="0">
                <a:effectLst/>
                <a:latin typeface="Microsoft YaHei" panose="020B0503020204020204" pitchFamily="34" charset="-122"/>
                <a:ea typeface="Microsoft YaHei" panose="020B0503020204020204" pitchFamily="34" charset="-122"/>
              </a:rPr>
              <a:t>词汇</a:t>
            </a:r>
            <a:r>
              <a:rPr lang="zh-CN" altLang="en-US" sz="2400" i="0" dirty="0">
                <a:effectLst/>
                <a:latin typeface="Microsoft YaHei" panose="020B0503020204020204" pitchFamily="34" charset="-122"/>
                <a:ea typeface="Microsoft YaHei" panose="020B0503020204020204" pitchFamily="34" charset="-122"/>
              </a:rPr>
              <a:t>是语言知识中的重要环节</a:t>
            </a:r>
            <a:r>
              <a:rPr lang="zh-CN" altLang="en-US" sz="2400" b="1" i="0" dirty="0">
                <a:effectLst/>
                <a:latin typeface="Microsoft YaHei" panose="020B0503020204020204" pitchFamily="34" charset="-122"/>
                <a:ea typeface="Microsoft YaHei" panose="020B0503020204020204" pitchFamily="34" charset="-122"/>
              </a:rPr>
              <a:t>，词</a:t>
            </a:r>
            <a:r>
              <a:rPr lang="zh-CN" altLang="en-US" sz="2400" b="0" i="0" dirty="0">
                <a:effectLst/>
                <a:latin typeface="Microsoft YaHei" panose="020B0503020204020204" pitchFamily="34" charset="-122"/>
                <a:ea typeface="Microsoft YaHei" panose="020B0503020204020204" pitchFamily="34" charset="-122"/>
              </a:rPr>
              <a:t>是语言运用的基本单位，自然语言处理算法中词通常也是基本单元。因此，词的处理也是自然语言处理中重要的底层任务，其分析效果对后续任务有很大影响，长期以来都是自然语言处理研究的重点。</a:t>
            </a:r>
            <a:endParaRPr lang="en-US" altLang="zh-CN" sz="2400" b="0" i="0" dirty="0">
              <a:effectLst/>
              <a:latin typeface="Microsoft YaHei" panose="020B0503020204020204" pitchFamily="34" charset="-122"/>
              <a:ea typeface="Microsoft YaHei" panose="020B0503020204020204" pitchFamily="34" charset="-122"/>
            </a:endParaRPr>
          </a:p>
          <a:p>
            <a:pPr>
              <a:lnSpc>
                <a:spcPct val="150000"/>
              </a:lnSpc>
            </a:pPr>
            <a:r>
              <a:rPr lang="zh-CN" altLang="en-US" sz="2400" dirty="0">
                <a:latin typeface="Microsoft YaHei" panose="020B0503020204020204" pitchFamily="34" charset="-122"/>
                <a:ea typeface="Microsoft YaHei" panose="020B0503020204020204" pitchFamily="34" charset="-122"/>
              </a:rPr>
              <a:t>本章中介绍了中文分词和词性标注任务，这两个任务都是典型的序列标注任务，除了基于词典的中文分词算法之外，本章中介绍的其他算法都采用有监督分类算法。</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99914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词的形态学</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7</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59645" y="1131355"/>
            <a:ext cx="11472709" cy="3712683"/>
          </a:xfrm>
          <a:prstGeom prst="rect">
            <a:avLst/>
          </a:prstGeom>
          <a:noFill/>
        </p:spPr>
        <p:txBody>
          <a:bodyPr wrap="square">
            <a:spAutoFit/>
          </a:bodyPr>
          <a:lstStyle/>
          <a:p>
            <a:pPr>
              <a:lnSpc>
                <a:spcPct val="125000"/>
              </a:lnSpc>
              <a:spcBef>
                <a:spcPts val="1200"/>
              </a:spcBef>
            </a:pPr>
            <a:r>
              <a:rPr lang="zh-CN" altLang="en-US" sz="2800" dirty="0">
                <a:latin typeface="Microsoft YaHei" panose="020B0503020204020204" pitchFamily="34" charset="-122"/>
                <a:ea typeface="Microsoft YaHei" panose="020B0503020204020204" pitchFamily="34" charset="-122"/>
              </a:rPr>
              <a:t>例如：</a:t>
            </a:r>
            <a:endParaRPr lang="en-US" altLang="zh-CN" sz="2800" dirty="0">
              <a:latin typeface="Microsoft YaHei" panose="020B0503020204020204" pitchFamily="34" charset="-122"/>
              <a:ea typeface="Microsoft YaHei" panose="020B0503020204020204" pitchFamily="34" charset="-122"/>
            </a:endParaRPr>
          </a:p>
          <a:p>
            <a:pPr>
              <a:lnSpc>
                <a:spcPct val="125000"/>
              </a:lnSpc>
              <a:spcBef>
                <a:spcPts val="1200"/>
              </a:spcBef>
            </a:pPr>
            <a:r>
              <a:rPr lang="en-US" altLang="zh-CN" sz="2800" dirty="0">
                <a:latin typeface="Microsoft YaHei" panose="020B0503020204020204" pitchFamily="34" charset="-122"/>
                <a:ea typeface="Microsoft YaHei" panose="020B0503020204020204" pitchFamily="34" charset="-122"/>
              </a:rPr>
              <a:t>	</a:t>
            </a:r>
            <a:r>
              <a:rPr lang="zh-CN" altLang="en-US" sz="2000" dirty="0">
                <a:latin typeface="KaiTi_GB2312" panose="02010609030101010101" pitchFamily="49" charset="-122"/>
                <a:ea typeface="KaiTi_GB2312" panose="02010609030101010101" pitchFamily="49" charset="-122"/>
              </a:rPr>
              <a:t>英语单词 </a:t>
            </a:r>
            <a:r>
              <a:rPr lang="en-US" sz="2000" dirty="0">
                <a:latin typeface="KaiTi_GB2312" panose="02010609030101010101" pitchFamily="49" charset="-122"/>
                <a:ea typeface="KaiTi_GB2312" panose="02010609030101010101" pitchFamily="49" charset="-122"/>
              </a:rPr>
              <a:t>unhappy </a:t>
            </a:r>
            <a:r>
              <a:rPr lang="zh-CN" altLang="en-US" sz="2000" dirty="0">
                <a:latin typeface="KaiTi_GB2312" panose="02010609030101010101" pitchFamily="49" charset="-122"/>
                <a:ea typeface="KaiTi_GB2312" panose="02010609030101010101" pitchFamily="49" charset="-122"/>
              </a:rPr>
              <a:t>中，</a:t>
            </a:r>
            <a:r>
              <a:rPr lang="en-US" sz="2000" dirty="0">
                <a:latin typeface="KaiTi_GB2312" panose="02010609030101010101" pitchFamily="49" charset="-122"/>
                <a:ea typeface="KaiTi_GB2312" panose="02010609030101010101" pitchFamily="49" charset="-122"/>
              </a:rPr>
              <a:t>happy </a:t>
            </a:r>
            <a:r>
              <a:rPr lang="zh-CN" altLang="en-US" sz="2000" dirty="0">
                <a:latin typeface="KaiTi_GB2312" panose="02010609030101010101" pitchFamily="49" charset="-122"/>
                <a:ea typeface="KaiTi_GB2312" panose="02010609030101010101" pitchFamily="49" charset="-122"/>
              </a:rPr>
              <a:t>为原形，</a:t>
            </a:r>
            <a:r>
              <a:rPr lang="en-US" altLang="zh-CN" sz="2000" dirty="0">
                <a:latin typeface="KaiTi_GB2312" panose="02010609030101010101" pitchFamily="49" charset="-122"/>
                <a:ea typeface="KaiTi_GB2312" panose="02010609030101010101" pitchFamily="49" charset="-122"/>
              </a:rPr>
              <a:t>-</a:t>
            </a:r>
            <a:r>
              <a:rPr lang="en-US" sz="2000" dirty="0">
                <a:latin typeface="KaiTi_GB2312" panose="02010609030101010101" pitchFamily="49" charset="-122"/>
                <a:ea typeface="KaiTi_GB2312" panose="02010609030101010101" pitchFamily="49" charset="-122"/>
              </a:rPr>
              <a:t>un </a:t>
            </a:r>
            <a:r>
              <a:rPr lang="zh-CN" altLang="en-US" sz="2000" dirty="0">
                <a:latin typeface="KaiTi_GB2312" panose="02010609030101010101" pitchFamily="49" charset="-122"/>
                <a:ea typeface="KaiTi_GB2312" panose="02010609030101010101" pitchFamily="49" charset="-122"/>
              </a:rPr>
              <a:t>为前缀</a:t>
            </a:r>
            <a:endParaRPr lang="en-US" altLang="zh-CN" sz="2000" dirty="0">
              <a:latin typeface="KaiTi_GB2312" panose="02010609030101010101" pitchFamily="49" charset="-122"/>
              <a:ea typeface="KaiTi_GB2312" panose="02010609030101010101" pitchFamily="49" charset="-122"/>
            </a:endParaRPr>
          </a:p>
          <a:p>
            <a:pPr>
              <a:lnSpc>
                <a:spcPct val="125000"/>
              </a:lnSpc>
              <a:spcBef>
                <a:spcPts val="1200"/>
              </a:spcBef>
            </a:pPr>
            <a:r>
              <a:rPr lang="en-US" altLang="zh-CN" sz="2000" dirty="0">
                <a:latin typeface="KaiTi_GB2312" panose="02010609030101010101" pitchFamily="49" charset="-122"/>
                <a:ea typeface="KaiTi_GB2312" panose="02010609030101010101" pitchFamily="49" charset="-122"/>
              </a:rPr>
              <a:t>	</a:t>
            </a:r>
            <a:r>
              <a:rPr lang="zh-CN" altLang="en-US" sz="2000" dirty="0">
                <a:latin typeface="KaiTi_GB2312" panose="02010609030101010101" pitchFamily="49" charset="-122"/>
                <a:ea typeface="KaiTi_GB2312" panose="02010609030101010101" pitchFamily="49" charset="-122"/>
              </a:rPr>
              <a:t>邦托克语单词 </a:t>
            </a:r>
            <a:r>
              <a:rPr lang="en-US" sz="2000" dirty="0" err="1">
                <a:latin typeface="KaiTi_GB2312" panose="02010609030101010101" pitchFamily="49" charset="-122"/>
                <a:ea typeface="KaiTi_GB2312" panose="02010609030101010101" pitchFamily="49" charset="-122"/>
              </a:rPr>
              <a:t>fumikas</a:t>
            </a:r>
            <a:r>
              <a:rPr lang="en-US" sz="2000" dirty="0">
                <a:latin typeface="KaiTi_GB2312" panose="02010609030101010101" pitchFamily="49" charset="-122"/>
                <a:ea typeface="KaiTi_GB2312" panose="02010609030101010101" pitchFamily="49" charset="-122"/>
              </a:rPr>
              <a:t>（</a:t>
            </a:r>
            <a:r>
              <a:rPr lang="zh-CN" altLang="en-US" sz="2000" dirty="0">
                <a:latin typeface="KaiTi_GB2312" panose="02010609030101010101" pitchFamily="49" charset="-122"/>
                <a:ea typeface="KaiTi_GB2312" panose="02010609030101010101" pitchFamily="49" charset="-122"/>
              </a:rPr>
              <a:t>是强壮的）中，</a:t>
            </a:r>
            <a:r>
              <a:rPr lang="en-US" sz="2000" dirty="0">
                <a:latin typeface="KaiTi_GB2312" panose="02010609030101010101" pitchFamily="49" charset="-122"/>
                <a:ea typeface="KaiTi_GB2312" panose="02010609030101010101" pitchFamily="49" charset="-122"/>
              </a:rPr>
              <a:t>fikas（</a:t>
            </a:r>
            <a:r>
              <a:rPr lang="zh-CN" altLang="en-US" sz="2000" dirty="0">
                <a:latin typeface="KaiTi_GB2312" panose="02010609030101010101" pitchFamily="49" charset="-122"/>
                <a:ea typeface="KaiTi_GB2312" panose="02010609030101010101" pitchFamily="49" charset="-122"/>
              </a:rPr>
              <a:t>强壮）为原形，</a:t>
            </a:r>
            <a:r>
              <a:rPr lang="en-US" altLang="zh-CN" sz="2000" dirty="0">
                <a:latin typeface="KaiTi_GB2312" panose="02010609030101010101" pitchFamily="49" charset="-122"/>
                <a:ea typeface="KaiTi_GB2312" panose="02010609030101010101" pitchFamily="49" charset="-122"/>
              </a:rPr>
              <a:t>-</a:t>
            </a:r>
            <a:r>
              <a:rPr lang="en-US" sz="2000" dirty="0">
                <a:latin typeface="KaiTi_GB2312" panose="02010609030101010101" pitchFamily="49" charset="-122"/>
                <a:ea typeface="KaiTi_GB2312" panose="02010609030101010101" pitchFamily="49" charset="-122"/>
              </a:rPr>
              <a:t>um-</a:t>
            </a:r>
            <a:r>
              <a:rPr lang="zh-CN" altLang="en-US" sz="2000" dirty="0">
                <a:latin typeface="KaiTi_GB2312" panose="02010609030101010101" pitchFamily="49" charset="-122"/>
                <a:ea typeface="KaiTi_GB2312" panose="02010609030101010101" pitchFamily="49" charset="-122"/>
              </a:rPr>
              <a:t>为中缀</a:t>
            </a:r>
            <a:endParaRPr lang="en-US" altLang="zh-CN" sz="2000" dirty="0">
              <a:latin typeface="KaiTi_GB2312" panose="02010609030101010101" pitchFamily="49" charset="-122"/>
              <a:ea typeface="KaiTi_GB2312" panose="02010609030101010101" pitchFamily="49" charset="-122"/>
            </a:endParaRPr>
          </a:p>
          <a:p>
            <a:pPr>
              <a:lnSpc>
                <a:spcPct val="125000"/>
              </a:lnSpc>
              <a:spcBef>
                <a:spcPts val="1200"/>
              </a:spcBef>
            </a:pPr>
            <a:r>
              <a:rPr lang="en-US" altLang="zh-CN" sz="2000" dirty="0">
                <a:latin typeface="KaiTi_GB2312" panose="02010609030101010101" pitchFamily="49" charset="-122"/>
                <a:ea typeface="KaiTi_GB2312" panose="02010609030101010101" pitchFamily="49" charset="-122"/>
              </a:rPr>
              <a:t>	</a:t>
            </a:r>
            <a:r>
              <a:rPr lang="zh-CN" altLang="en-US" sz="2000" dirty="0">
                <a:latin typeface="KaiTi_GB2312" panose="02010609030101010101" pitchFamily="49" charset="-122"/>
                <a:ea typeface="KaiTi_GB2312" panose="02010609030101010101" pitchFamily="49" charset="-122"/>
              </a:rPr>
              <a:t>俄语单词 </a:t>
            </a:r>
            <a:r>
              <a:rPr lang="en-US" altLang="zh-CN" sz="2000" dirty="0" err="1">
                <a:latin typeface="KaiTi_GB2312" panose="02010609030101010101" pitchFamily="49" charset="-122"/>
                <a:ea typeface="KaiTi_GB2312" panose="02010609030101010101" pitchFamily="49" charset="-122"/>
              </a:rPr>
              <a:t>barabanshchik</a:t>
            </a:r>
            <a:r>
              <a:rPr lang="zh-CN" altLang="en-US" sz="2000" dirty="0">
                <a:latin typeface="KaiTi_GB2312" panose="02010609030101010101" pitchFamily="49" charset="-122"/>
                <a:ea typeface="KaiTi_GB2312" panose="02010609030101010101" pitchFamily="49" charset="-122"/>
              </a:rPr>
              <a:t>（鼓手）中，</a:t>
            </a:r>
            <a:r>
              <a:rPr lang="en-US" altLang="zh-CN" sz="2000" dirty="0" err="1">
                <a:latin typeface="KaiTi_GB2312" panose="02010609030101010101" pitchFamily="49" charset="-122"/>
                <a:ea typeface="KaiTi_GB2312" panose="02010609030101010101" pitchFamily="49" charset="-122"/>
              </a:rPr>
              <a:t>baraban</a:t>
            </a:r>
            <a:r>
              <a:rPr lang="zh-CN" altLang="en-US" sz="2000" dirty="0">
                <a:latin typeface="KaiTi_GB2312" panose="02010609030101010101" pitchFamily="49" charset="-122"/>
                <a:ea typeface="KaiTi_GB2312" panose="02010609030101010101" pitchFamily="49" charset="-122"/>
              </a:rPr>
              <a:t>（鼓）为原形，</a:t>
            </a:r>
            <a:r>
              <a:rPr lang="en-US" altLang="zh-CN" sz="2000" dirty="0">
                <a:latin typeface="KaiTi_GB2312" panose="02010609030101010101" pitchFamily="49" charset="-122"/>
                <a:ea typeface="KaiTi_GB2312" panose="02010609030101010101" pitchFamily="49" charset="-122"/>
              </a:rPr>
              <a:t>-</a:t>
            </a:r>
            <a:r>
              <a:rPr lang="en-US" altLang="zh-CN" sz="2000" dirty="0" err="1">
                <a:latin typeface="KaiTi_GB2312" panose="02010609030101010101" pitchFamily="49" charset="-122"/>
                <a:ea typeface="KaiTi_GB2312" panose="02010609030101010101" pitchFamily="49" charset="-122"/>
              </a:rPr>
              <a:t>shchik</a:t>
            </a:r>
            <a:r>
              <a:rPr lang="zh-CN" altLang="en-US" sz="2000" dirty="0">
                <a:latin typeface="KaiTi_GB2312" panose="02010609030101010101" pitchFamily="49" charset="-122"/>
                <a:ea typeface="KaiTi_GB2312" panose="02010609030101010101" pitchFamily="49" charset="-122"/>
              </a:rPr>
              <a:t>为后缀 </a:t>
            </a:r>
          </a:p>
          <a:p>
            <a:pPr algn="l"/>
            <a:br>
              <a:rPr lang="zh-CN" altLang="en-US" sz="2400" b="0" i="0" dirty="0">
                <a:solidFill>
                  <a:srgbClr val="5D6879"/>
                </a:solidFill>
                <a:effectLst/>
                <a:latin typeface="KaiTi_GB2312" panose="02010609030101010101" pitchFamily="49" charset="-122"/>
                <a:ea typeface="KaiTi_GB2312" panose="02010609030101010101" pitchFamily="49" charset="-122"/>
              </a:rPr>
            </a:br>
            <a:endParaRPr lang="zh-CN" altLang="en-US" sz="2400" b="0" i="0" dirty="0">
              <a:solidFill>
                <a:srgbClr val="5D6879"/>
              </a:solidFill>
              <a:effectLst/>
              <a:latin typeface="KaiTi_GB2312" panose="02010609030101010101" pitchFamily="49" charset="-122"/>
              <a:ea typeface="KaiTi_GB2312" panose="02010609030101010101" pitchFamily="49" charset="-122"/>
            </a:endParaRPr>
          </a:p>
          <a:p>
            <a:pPr algn="just">
              <a:lnSpc>
                <a:spcPct val="125000"/>
              </a:lnSpc>
              <a:spcBef>
                <a:spcPts val="1200"/>
              </a:spcBef>
            </a:pPr>
            <a:endParaRPr lang="en-US" altLang="zh-CN" sz="2400" dirty="0">
              <a:latin typeface="Microsoft YaHei" panose="020B0503020204020204" pitchFamily="34" charset="-122"/>
              <a:ea typeface="Microsoft YaHei" panose="020B0503020204020204" pitchFamily="34" charset="-122"/>
            </a:endParaRPr>
          </a:p>
        </p:txBody>
      </p:sp>
      <p:sp>
        <p:nvSpPr>
          <p:cNvPr id="4" name="TextBox 3">
            <a:extLst>
              <a:ext uri="{FF2B5EF4-FFF2-40B4-BE49-F238E27FC236}">
                <a16:creationId xmlns:a16="http://schemas.microsoft.com/office/drawing/2014/main" id="{84F3958B-6FBC-C45A-C23C-1394D8EBF2D9}"/>
              </a:ext>
            </a:extLst>
          </p:cNvPr>
          <p:cNvSpPr txBox="1"/>
          <p:nvPr/>
        </p:nvSpPr>
        <p:spPr>
          <a:xfrm>
            <a:off x="579128" y="4067729"/>
            <a:ext cx="11235047" cy="2351413"/>
          </a:xfrm>
          <a:prstGeom prst="rect">
            <a:avLst/>
          </a:prstGeom>
          <a:noFill/>
        </p:spPr>
        <p:txBody>
          <a:bodyPr wrap="square">
            <a:spAutoFit/>
          </a:bodyPr>
          <a:lstStyle/>
          <a:p>
            <a:pPr>
              <a:lnSpc>
                <a:spcPct val="125000"/>
              </a:lnSpc>
              <a:spcBef>
                <a:spcPts val="1200"/>
              </a:spcBef>
            </a:pPr>
            <a:r>
              <a:rPr lang="zh-CN" altLang="en-US" sz="2800" dirty="0">
                <a:latin typeface="Microsoft YaHei" panose="020B0503020204020204" pitchFamily="34" charset="-122"/>
                <a:ea typeface="Microsoft YaHei" panose="020B0503020204020204" pitchFamily="34" charset="-122"/>
              </a:rPr>
              <a:t>有些语言的单词通常只包含一个或者两个语素，但是有一些语言的单词则包含多达十个以上的语素。</a:t>
            </a:r>
            <a:endParaRPr lang="en-US" altLang="zh-CN" sz="2800"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sz="2800" dirty="0">
                <a:latin typeface="Microsoft YaHei" panose="020B0503020204020204" pitchFamily="34" charset="-122"/>
                <a:ea typeface="Microsoft YaHei" panose="020B0503020204020204" pitchFamily="34" charset="-122"/>
              </a:rPr>
              <a:t>汉语中每个单词的语素都很少，也不会根据性、数、格、人称等发生形态变化。</a:t>
            </a:r>
            <a:endParaRPr lang="en-CN" sz="28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68023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英语中常见词形变换</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8</a:t>
            </a:fld>
            <a:endParaRPr lang="zh-CN" altLang="en-US"/>
          </a:p>
        </p:txBody>
      </p:sp>
      <p:pic>
        <p:nvPicPr>
          <p:cNvPr id="5" name="Picture 4">
            <a:extLst>
              <a:ext uri="{FF2B5EF4-FFF2-40B4-BE49-F238E27FC236}">
                <a16:creationId xmlns:a16="http://schemas.microsoft.com/office/drawing/2014/main" id="{AB92F864-9099-C31D-1853-35DB3B1DFC53}"/>
              </a:ext>
            </a:extLst>
          </p:cNvPr>
          <p:cNvPicPr>
            <a:picLocks noChangeAspect="1"/>
          </p:cNvPicPr>
          <p:nvPr/>
        </p:nvPicPr>
        <p:blipFill>
          <a:blip r:embed="rId3"/>
          <a:stretch>
            <a:fillRect/>
          </a:stretch>
        </p:blipFill>
        <p:spPr>
          <a:xfrm>
            <a:off x="2209800" y="1440722"/>
            <a:ext cx="7772400" cy="4389306"/>
          </a:xfrm>
          <a:prstGeom prst="rect">
            <a:avLst/>
          </a:prstGeom>
        </p:spPr>
      </p:pic>
    </p:spTree>
    <p:extLst>
      <p:ext uri="{BB962C8B-B14F-4D97-AF65-F5344CB8AC3E}">
        <p14:creationId xmlns:p14="http://schemas.microsoft.com/office/powerpoint/2010/main" val="1831832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2.1.2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词的词性</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9</a:t>
            </a:fld>
            <a:endParaRPr lang="zh-CN" altLang="en-US"/>
          </a:p>
        </p:txBody>
      </p:sp>
      <p:sp>
        <p:nvSpPr>
          <p:cNvPr id="3" name="TextBox 2">
            <a:extLst>
              <a:ext uri="{FF2B5EF4-FFF2-40B4-BE49-F238E27FC236}">
                <a16:creationId xmlns:a16="http://schemas.microsoft.com/office/drawing/2014/main" id="{91E73E10-4DE3-8687-FB14-BA9B5FA9CDD5}"/>
              </a:ext>
            </a:extLst>
          </p:cNvPr>
          <p:cNvSpPr txBox="1"/>
          <p:nvPr/>
        </p:nvSpPr>
        <p:spPr>
          <a:xfrm>
            <a:off x="382587" y="1189443"/>
            <a:ext cx="11195049" cy="2183290"/>
          </a:xfrm>
          <a:prstGeom prst="rect">
            <a:avLst/>
          </a:prstGeom>
          <a:noFill/>
        </p:spPr>
        <p:txBody>
          <a:bodyPr wrap="square">
            <a:spAutoFit/>
          </a:bodyPr>
          <a:lstStyle/>
          <a:p>
            <a:pPr algn="just">
              <a:lnSpc>
                <a:spcPct val="125000"/>
              </a:lnSpc>
            </a:pPr>
            <a:r>
              <a:rPr lang="zh-CN" altLang="en-US" sz="2800" b="1" dirty="0">
                <a:effectLst/>
                <a:latin typeface="Microsoft YaHei" panose="020B0503020204020204" pitchFamily="34" charset="-122"/>
                <a:ea typeface="Microsoft YaHei" panose="020B0503020204020204" pitchFamily="34" charset="-122"/>
              </a:rPr>
              <a:t>词性（</a:t>
            </a:r>
            <a:r>
              <a:rPr lang="en-US" altLang="zh-CN" sz="2800" b="1" dirty="0">
                <a:effectLst/>
                <a:latin typeface="Microsoft YaHei" panose="020B0503020204020204" pitchFamily="34" charset="-122"/>
                <a:ea typeface="Microsoft YaHei" panose="020B0503020204020204" pitchFamily="34" charset="-122"/>
              </a:rPr>
              <a:t>Part of Speech</a:t>
            </a:r>
            <a:r>
              <a:rPr lang="zh-CN" altLang="en-US" sz="2800" b="1" dirty="0">
                <a:effectLst/>
                <a:latin typeface="Microsoft YaHei" panose="020B0503020204020204" pitchFamily="34" charset="-122"/>
                <a:ea typeface="Microsoft YaHei" panose="020B0503020204020204" pitchFamily="34" charset="-122"/>
              </a:rPr>
              <a:t>，</a:t>
            </a:r>
            <a:r>
              <a:rPr lang="en-US" altLang="zh-CN" sz="2800" b="1" dirty="0">
                <a:effectLst/>
                <a:latin typeface="Microsoft YaHei" panose="020B0503020204020204" pitchFamily="34" charset="-122"/>
                <a:ea typeface="Microsoft YaHei" panose="020B0503020204020204" pitchFamily="34" charset="-122"/>
              </a:rPr>
              <a:t>POS</a:t>
            </a:r>
            <a:r>
              <a:rPr lang="zh-CN" altLang="en-US" sz="2800" b="1" dirty="0">
                <a:effectLst/>
                <a:latin typeface="Microsoft YaHei" panose="020B0503020204020204" pitchFamily="34" charset="-122"/>
                <a:ea typeface="Microsoft YaHei" panose="020B0503020204020204" pitchFamily="34" charset="-122"/>
              </a:rPr>
              <a:t>）</a:t>
            </a:r>
            <a:r>
              <a:rPr lang="zh-CN" altLang="en-US" sz="2800" dirty="0">
                <a:effectLst/>
                <a:latin typeface="Microsoft YaHei" panose="020B0503020204020204" pitchFamily="34" charset="-122"/>
                <a:ea typeface="Microsoft YaHei" panose="020B0503020204020204" pitchFamily="34" charset="-122"/>
              </a:rPr>
              <a:t>也称词类，是根据词在句子中扮演的语法角色以及与周围词的关系对词的分类。</a:t>
            </a:r>
            <a:endParaRPr lang="en-US" altLang="zh-CN" sz="2800" dirty="0">
              <a:effectLst/>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sz="2400" b="0" i="0" dirty="0">
                <a:effectLst/>
                <a:latin typeface="Times New Roman" panose="02020603050405020304" pitchFamily="18" charset="0"/>
              </a:rPr>
              <a:t>例如：</a:t>
            </a:r>
            <a:r>
              <a:rPr lang="zh-CN" altLang="en-US" sz="2400" b="0" i="0" dirty="0">
                <a:effectLst/>
                <a:latin typeface="KaiTi_GB2312" panose="02010609030101010101" pitchFamily="49" charset="-122"/>
                <a:ea typeface="KaiTi_GB2312" panose="02010609030101010101" pitchFamily="49" charset="-122"/>
              </a:rPr>
              <a:t>表示事物的名字（“钢琴”），地点（“上海”）通常被归为</a:t>
            </a:r>
            <a:r>
              <a:rPr lang="zh-CN" altLang="en-US" sz="2400" b="1" i="0" dirty="0">
                <a:effectLst/>
                <a:latin typeface="KaiTi_GB2312" panose="02010609030101010101" pitchFamily="49" charset="-122"/>
                <a:ea typeface="KaiTi_GB2312" panose="02010609030101010101" pitchFamily="49" charset="-122"/>
              </a:rPr>
              <a:t>名词</a:t>
            </a:r>
            <a:endParaRPr lang="en-US" altLang="zh-CN" sz="2400" b="1" i="0" dirty="0">
              <a:effectLst/>
              <a:latin typeface="KaiTi_GB2312" panose="02010609030101010101" pitchFamily="49" charset="-122"/>
              <a:ea typeface="KaiTi_GB2312" panose="02010609030101010101" pitchFamily="49" charset="-122"/>
            </a:endParaRPr>
          </a:p>
          <a:p>
            <a:pPr lvl="1" algn="just">
              <a:lnSpc>
                <a:spcPct val="125000"/>
              </a:lnSpc>
            </a:pPr>
            <a:r>
              <a:rPr lang="zh-CN" altLang="en-US" sz="2400" b="0" i="0" dirty="0">
                <a:effectLst/>
                <a:latin typeface="KaiTi_GB2312" panose="02010609030101010101" pitchFamily="49" charset="-122"/>
                <a:ea typeface="KaiTi_GB2312" panose="02010609030101010101" pitchFamily="49" charset="-122"/>
              </a:rPr>
              <a:t>      而表示动作（“踢”），状态（“存在”）的词被归为</a:t>
            </a:r>
            <a:r>
              <a:rPr lang="zh-CN" altLang="en-US" sz="2400" b="1" i="0" dirty="0">
                <a:effectLst/>
                <a:latin typeface="KaiTi_GB2312" panose="02010609030101010101" pitchFamily="49" charset="-122"/>
                <a:ea typeface="KaiTi_GB2312" panose="02010609030101010101" pitchFamily="49" charset="-122"/>
              </a:rPr>
              <a:t>动词</a:t>
            </a:r>
            <a:endParaRPr lang="en-US" altLang="zh-CN" sz="2400" dirty="0">
              <a:effectLst/>
              <a:latin typeface="KaiTi_GB2312" panose="02010609030101010101" pitchFamily="49" charset="-122"/>
              <a:ea typeface="KaiTi_GB2312" panose="02010609030101010101" pitchFamily="49" charset="-122"/>
            </a:endParaRPr>
          </a:p>
        </p:txBody>
      </p:sp>
      <p:sp>
        <p:nvSpPr>
          <p:cNvPr id="7" name="TextBox 6">
            <a:extLst>
              <a:ext uri="{FF2B5EF4-FFF2-40B4-BE49-F238E27FC236}">
                <a16:creationId xmlns:a16="http://schemas.microsoft.com/office/drawing/2014/main" id="{171C808F-0634-A54F-6EAF-840C94A0933C}"/>
              </a:ext>
            </a:extLst>
          </p:cNvPr>
          <p:cNvSpPr txBox="1"/>
          <p:nvPr/>
        </p:nvSpPr>
        <p:spPr>
          <a:xfrm>
            <a:off x="382587" y="3647776"/>
            <a:ext cx="11487643" cy="2730940"/>
          </a:xfrm>
          <a:prstGeom prst="rect">
            <a:avLst/>
          </a:prstGeom>
          <a:noFill/>
        </p:spPr>
        <p:txBody>
          <a:bodyPr wrap="square">
            <a:spAutoFit/>
          </a:bodyPr>
          <a:lstStyle/>
          <a:p>
            <a:pPr>
              <a:lnSpc>
                <a:spcPct val="125000"/>
              </a:lnSpc>
            </a:pPr>
            <a:r>
              <a:rPr lang="zh-CN" altLang="en-US" sz="2800" dirty="0">
                <a:latin typeface="Microsoft YaHei" panose="020B0503020204020204" pitchFamily="34" charset="-122"/>
                <a:ea typeface="Microsoft YaHei" panose="020B0503020204020204" pitchFamily="34" charset="-122"/>
              </a:rPr>
              <a:t>词可以分为实义词（</a:t>
            </a:r>
            <a:r>
              <a:rPr lang="en-US" sz="2800" dirty="0">
                <a:latin typeface="Microsoft YaHei" panose="020B0503020204020204" pitchFamily="34" charset="-122"/>
                <a:ea typeface="Microsoft YaHei" panose="020B0503020204020204" pitchFamily="34" charset="-122"/>
              </a:rPr>
              <a:t>Content Words）</a:t>
            </a:r>
            <a:r>
              <a:rPr lang="zh-CN" altLang="en-US" sz="2800" dirty="0">
                <a:latin typeface="Microsoft YaHei" panose="020B0503020204020204" pitchFamily="34" charset="-122"/>
                <a:ea typeface="Microsoft YaHei" panose="020B0503020204020204" pitchFamily="34" charset="-122"/>
              </a:rPr>
              <a:t>和功能词（</a:t>
            </a:r>
            <a:r>
              <a:rPr lang="en-US" sz="2800" dirty="0">
                <a:latin typeface="Microsoft YaHei" panose="020B0503020204020204" pitchFamily="34" charset="-122"/>
                <a:ea typeface="Microsoft YaHei" panose="020B0503020204020204" pitchFamily="34" charset="-122"/>
              </a:rPr>
              <a:t>Function Words）</a:t>
            </a:r>
          </a:p>
          <a:p>
            <a:pPr marL="914400" lvl="1" indent="-457200">
              <a:lnSpc>
                <a:spcPct val="150000"/>
              </a:lnSpc>
              <a:spcBef>
                <a:spcPts val="1200"/>
              </a:spcBef>
              <a:buFont typeface="Arial" panose="020B0604020202020204" pitchFamily="34" charset="0"/>
              <a:buChar char="•"/>
            </a:pPr>
            <a:r>
              <a:rPr lang="zh-CN" altLang="en-US" sz="2000" b="1" dirty="0">
                <a:latin typeface="Microsoft YaHei" panose="020B0503020204020204" pitchFamily="34" charset="-122"/>
                <a:ea typeface="Microsoft YaHei" panose="020B0503020204020204" pitchFamily="34" charset="-122"/>
              </a:rPr>
              <a:t>实义词表达具体的意义</a:t>
            </a:r>
            <a:r>
              <a:rPr lang="zh-CN" altLang="en-US" sz="2000" dirty="0">
                <a:latin typeface="Microsoft YaHei" panose="020B0503020204020204" pitchFamily="34" charset="-122"/>
                <a:ea typeface="Microsoft YaHei" panose="020B0503020204020204" pitchFamily="34" charset="-122"/>
              </a:rPr>
              <a:t>。由于实义词可以不断地增加，因此这类词又被称作开类词 </a:t>
            </a:r>
            <a:r>
              <a:rPr lang="en-US" altLang="zh-CN" sz="2000" dirty="0">
                <a:latin typeface="Microsoft YaHei" panose="020B0503020204020204" pitchFamily="34" charset="-122"/>
                <a:ea typeface="Microsoft YaHei" panose="020B0503020204020204" pitchFamily="34" charset="-122"/>
              </a:rPr>
              <a:t>(</a:t>
            </a:r>
            <a:r>
              <a:rPr lang="en-US" sz="2000" dirty="0">
                <a:latin typeface="Microsoft YaHei" panose="020B0503020204020204" pitchFamily="34" charset="-122"/>
                <a:ea typeface="Microsoft YaHei" panose="020B0503020204020204" pitchFamily="34" charset="-122"/>
              </a:rPr>
              <a:t>Open class words)。</a:t>
            </a:r>
            <a:r>
              <a:rPr lang="zh-CN" altLang="en-US" sz="2000" dirty="0">
                <a:latin typeface="Microsoft YaHei" panose="020B0503020204020204" pitchFamily="34" charset="-122"/>
                <a:ea typeface="Microsoft YaHei" panose="020B0503020204020204" pitchFamily="34" charset="-122"/>
              </a:rPr>
              <a:t>实义词主要包含名词、动词、形容词等。</a:t>
            </a:r>
            <a:endParaRPr lang="en-US" altLang="zh-CN" sz="2000" dirty="0">
              <a:latin typeface="Microsoft YaHei" panose="020B0503020204020204" pitchFamily="34" charset="-122"/>
              <a:ea typeface="Microsoft YaHei" panose="020B0503020204020204" pitchFamily="34" charset="-122"/>
            </a:endParaRPr>
          </a:p>
          <a:p>
            <a:pPr marL="914400" lvl="1" indent="-457200">
              <a:lnSpc>
                <a:spcPct val="150000"/>
              </a:lnSpc>
              <a:spcBef>
                <a:spcPts val="1200"/>
              </a:spcBef>
              <a:buFont typeface="Arial" panose="020B0604020202020204" pitchFamily="34" charset="0"/>
              <a:buChar char="•"/>
            </a:pPr>
            <a:r>
              <a:rPr lang="zh-CN" altLang="en-US" sz="2000" b="1" dirty="0">
                <a:latin typeface="Microsoft YaHei" panose="020B0503020204020204" pitchFamily="34" charset="-122"/>
                <a:ea typeface="Microsoft YaHei" panose="020B0503020204020204" pitchFamily="34" charset="-122"/>
              </a:rPr>
              <a:t>功能词则主要是为了满足语法功能需求</a:t>
            </a:r>
            <a:r>
              <a:rPr lang="zh-CN" altLang="en-US" sz="2000" dirty="0">
                <a:latin typeface="Microsoft YaHei" panose="020B0503020204020204" pitchFamily="34" charset="-122"/>
                <a:ea typeface="Microsoft YaHei" panose="020B0503020204020204" pitchFamily="34" charset="-122"/>
              </a:rPr>
              <a:t>。由于功能词相对比较稳定，一个语言中通常很少增加新的功能词，因此功能词又被称作闭类词 </a:t>
            </a:r>
            <a:r>
              <a:rPr lang="en-US" altLang="zh-CN" sz="2000" dirty="0">
                <a:latin typeface="Microsoft YaHei" panose="020B0503020204020204" pitchFamily="34" charset="-122"/>
                <a:ea typeface="Microsoft YaHei" panose="020B0503020204020204" pitchFamily="34" charset="-122"/>
              </a:rPr>
              <a:t>(</a:t>
            </a:r>
            <a:r>
              <a:rPr lang="en-US" sz="2000" dirty="0">
                <a:latin typeface="Microsoft YaHei" panose="020B0503020204020204" pitchFamily="34" charset="-122"/>
                <a:ea typeface="Microsoft YaHei" panose="020B0503020204020204" pitchFamily="34" charset="-122"/>
              </a:rPr>
              <a:t>Close Class Words)</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724015270"/>
      </p:ext>
    </p:extLst>
  </p:cSld>
  <p:clrMapOvr>
    <a:masterClrMapping/>
  </p:clrMapOvr>
</p:sld>
</file>

<file path=ppt/theme/theme1.xml><?xml version="1.0" encoding="utf-8"?>
<a:theme xmlns:a="http://schemas.openxmlformats.org/drawingml/2006/main" name="1_Office 主题">
  <a:themeElements>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2_Office 主题">
  <a:themeElements>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2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3_Office 主题">
  <a:themeElements>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4_Office 主题">
  <a:themeElements>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主题">
  <a:themeElements>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6_Office 主题">
  <a:themeElements>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6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7_Office 主题">
  <a:themeElements>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7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主题">
  <a:themeElements>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8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主题">
  <a:themeElements>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9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主题">
  <a:themeElements>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0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1_Office 主题">
  <a:themeElements>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2750</TotalTime>
  <Pages>0</Pages>
  <Words>5766</Words>
  <Characters>0</Characters>
  <Application>Microsoft Macintosh PowerPoint</Application>
  <DocSecurity>0</DocSecurity>
  <PresentationFormat>Widescreen</PresentationFormat>
  <Lines>0</Lines>
  <Paragraphs>569</Paragraphs>
  <Slides>69</Slides>
  <Notes>62</Notes>
  <HiddenSlides>0</HiddenSlides>
  <MMClips>0</MMClips>
  <ScaleCrop>false</ScaleCrop>
  <HeadingPairs>
    <vt:vector size="6" baseType="variant">
      <vt:variant>
        <vt:lpstr>Fonts Used</vt:lpstr>
      </vt:variant>
      <vt:variant>
        <vt:i4>9</vt:i4>
      </vt:variant>
      <vt:variant>
        <vt:lpstr>Theme</vt:lpstr>
      </vt:variant>
      <vt:variant>
        <vt:i4>12</vt:i4>
      </vt:variant>
      <vt:variant>
        <vt:lpstr>Slide Titles</vt:lpstr>
      </vt:variant>
      <vt:variant>
        <vt:i4>69</vt:i4>
      </vt:variant>
    </vt:vector>
  </HeadingPairs>
  <TitlesOfParts>
    <vt:vector size="90" baseType="lpstr">
      <vt:lpstr>KaiTi_GB2312</vt:lpstr>
      <vt:lpstr>Microsoft YaHei</vt:lpstr>
      <vt:lpstr>Microsoft YaHei</vt:lpstr>
      <vt:lpstr>Arial</vt:lpstr>
      <vt:lpstr>Calibri</vt:lpstr>
      <vt:lpstr>Calibri Light</vt:lpstr>
      <vt:lpstr>Courier New</vt:lpstr>
      <vt:lpstr>Lato</vt:lpstr>
      <vt:lpstr>Times New Roman</vt:lpstr>
      <vt:lpstr>1_Office 主题</vt:lpstr>
      <vt:lpstr>3_Office 主题</vt:lpstr>
      <vt:lpstr>4_Office 主题</vt:lpstr>
      <vt:lpstr>6_Office 主题</vt:lpstr>
      <vt:lpstr>7_Office 主题</vt:lpstr>
      <vt:lpstr>8_Office 主题</vt:lpstr>
      <vt:lpstr>9_Office 主题</vt:lpstr>
      <vt:lpstr>10_Office 主题</vt:lpstr>
      <vt:lpstr>11_Office 主题</vt:lpstr>
      <vt:lpstr>12_Office 主题</vt:lpstr>
      <vt:lpstr>13_Office 主题</vt:lpstr>
      <vt:lpstr>14_Office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CharactersWithSpaces>0</CharactersWithSpaces>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哎呀小小草</dc:creator>
  <cp:keywords/>
  <dc:description/>
  <cp:lastModifiedBy>Qi Zhang</cp:lastModifiedBy>
  <cp:revision>244</cp:revision>
  <dcterms:created xsi:type="dcterms:W3CDTF">2015-08-12T02:06:50Z</dcterms:created>
  <dcterms:modified xsi:type="dcterms:W3CDTF">2023-03-03T08:04:41Z</dcterms:modified>
  <cp:category/>
</cp:coreProperties>
</file>

<file path=docProps/thumbnail.jpeg>
</file>